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325" r:id="rId3"/>
    <p:sldId id="259" r:id="rId4"/>
    <p:sldId id="290" r:id="rId5"/>
    <p:sldId id="314" r:id="rId6"/>
    <p:sldId id="260" r:id="rId7"/>
    <p:sldId id="261" r:id="rId8"/>
    <p:sldId id="296" r:id="rId9"/>
    <p:sldId id="262" r:id="rId10"/>
    <p:sldId id="309" r:id="rId11"/>
    <p:sldId id="294" r:id="rId12"/>
    <p:sldId id="264" r:id="rId13"/>
    <p:sldId id="306" r:id="rId14"/>
    <p:sldId id="265" r:id="rId15"/>
    <p:sldId id="269" r:id="rId16"/>
    <p:sldId id="326" r:id="rId17"/>
    <p:sldId id="270" r:id="rId18"/>
    <p:sldId id="277" r:id="rId19"/>
    <p:sldId id="305" r:id="rId20"/>
    <p:sldId id="281" r:id="rId21"/>
    <p:sldId id="292" r:id="rId22"/>
    <p:sldId id="293" r:id="rId23"/>
    <p:sldId id="317" r:id="rId24"/>
    <p:sldId id="282" r:id="rId25"/>
    <p:sldId id="283" r:id="rId26"/>
    <p:sldId id="284" r:id="rId27"/>
    <p:sldId id="298" r:id="rId28"/>
    <p:sldId id="285" r:id="rId29"/>
    <p:sldId id="289" r:id="rId30"/>
    <p:sldId id="299" r:id="rId31"/>
    <p:sldId id="274" r:id="rId32"/>
    <p:sldId id="275" r:id="rId33"/>
  </p:sldIdLst>
  <p:sldSz cx="9144000" cy="6858000" type="screen4x3"/>
  <p:notesSz cx="6735763" cy="9869488"/>
  <p:custDataLst>
    <p:tags r:id="rId35"/>
  </p:custDataLst>
  <p:defaultTextStyle>
    <a:defPPr>
      <a:defRPr lang="vi-VN"/>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50" autoAdjust="0"/>
    <p:restoredTop sz="94660"/>
  </p:normalViewPr>
  <p:slideViewPr>
    <p:cSldViewPr>
      <p:cViewPr>
        <p:scale>
          <a:sx n="74" d="100"/>
          <a:sy n="74" d="100"/>
        </p:scale>
        <p:origin x="-300"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vi-VN"/>
          </a:p>
        </p:txBody>
      </p:sp>
      <p:sp>
        <p:nvSpPr>
          <p:cNvPr id="29699" name="Rectangle 3"/>
          <p:cNvSpPr>
            <a:spLocks noGrp="1" noChangeArrowheads="1"/>
          </p:cNvSpPr>
          <p:nvPr>
            <p:ph type="dt" idx="1"/>
          </p:nvPr>
        </p:nvSpPr>
        <p:spPr bwMode="auto">
          <a:xfrm>
            <a:off x="3814763" y="0"/>
            <a:ext cx="2919412"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vi-VN"/>
          </a:p>
        </p:txBody>
      </p:sp>
      <p:sp>
        <p:nvSpPr>
          <p:cNvPr id="63492"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9701" name="Rectangle 5"/>
          <p:cNvSpPr>
            <a:spLocks noGrp="1" noChangeArrowheads="1"/>
          </p:cNvSpPr>
          <p:nvPr>
            <p:ph type="body" sz="quarter" idx="3"/>
          </p:nvPr>
        </p:nvSpPr>
        <p:spPr bwMode="auto">
          <a:xfrm>
            <a:off x="673100" y="4687888"/>
            <a:ext cx="5389563" cy="444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noProof="0" smtClean="0"/>
              <a:t>Click to edit Master text styles</a:t>
            </a:r>
          </a:p>
          <a:p>
            <a:pPr lvl="1"/>
            <a:r>
              <a:rPr lang="vi-VN" noProof="0" smtClean="0"/>
              <a:t>Second level</a:t>
            </a:r>
          </a:p>
          <a:p>
            <a:pPr lvl="2"/>
            <a:r>
              <a:rPr lang="vi-VN" noProof="0" smtClean="0"/>
              <a:t>Third level</a:t>
            </a:r>
          </a:p>
          <a:p>
            <a:pPr lvl="3"/>
            <a:r>
              <a:rPr lang="vi-VN" noProof="0" smtClean="0"/>
              <a:t>Fourth level</a:t>
            </a:r>
          </a:p>
          <a:p>
            <a:pPr lvl="4"/>
            <a:r>
              <a:rPr lang="vi-VN" noProof="0" smtClean="0"/>
              <a:t>Fifth level</a:t>
            </a:r>
          </a:p>
        </p:txBody>
      </p:sp>
      <p:sp>
        <p:nvSpPr>
          <p:cNvPr id="29702" name="Rectangle 6"/>
          <p:cNvSpPr>
            <a:spLocks noGrp="1" noChangeArrowheads="1"/>
          </p:cNvSpPr>
          <p:nvPr>
            <p:ph type="ftr" sz="quarter" idx="4"/>
          </p:nvPr>
        </p:nvSpPr>
        <p:spPr bwMode="auto">
          <a:xfrm>
            <a:off x="0" y="9374188"/>
            <a:ext cx="2919413"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vi-VN"/>
          </a:p>
        </p:txBody>
      </p:sp>
      <p:sp>
        <p:nvSpPr>
          <p:cNvPr id="29703" name="Rectangle 7"/>
          <p:cNvSpPr>
            <a:spLocks noGrp="1" noChangeArrowheads="1"/>
          </p:cNvSpPr>
          <p:nvPr>
            <p:ph type="sldNum" sz="quarter" idx="5"/>
          </p:nvPr>
        </p:nvSpPr>
        <p:spPr bwMode="auto">
          <a:xfrm>
            <a:off x="3814763" y="9374188"/>
            <a:ext cx="2919412"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F7ED343-EA8F-45CE-ACF8-ACE4DE78CD8B}" type="slidenum">
              <a:rPr lang="vi-VN"/>
              <a:pPr>
                <a:defRPr/>
              </a:pPr>
              <a:t>‹#›</a:t>
            </a:fld>
            <a:endParaRPr lang="vi-VN"/>
          </a:p>
        </p:txBody>
      </p:sp>
    </p:spTree>
    <p:extLst>
      <p:ext uri="{BB962C8B-B14F-4D97-AF65-F5344CB8AC3E}">
        <p14:creationId xmlns:p14="http://schemas.microsoft.com/office/powerpoint/2010/main" xmlns="" val="1696716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1F1FE6-3B8D-491B-9051-9FC4C1F55B9B}" type="slidenum">
              <a:rPr lang="vi-VN" smtClean="0"/>
              <a:pPr eaLnBrk="1" hangingPunct="1"/>
              <a:t>10</a:t>
            </a:fld>
            <a:endParaRPr lang="vi-VN" smtClean="0"/>
          </a:p>
        </p:txBody>
      </p:sp>
      <p:sp>
        <p:nvSpPr>
          <p:cNvPr id="64515" name="Rectangle 2"/>
          <p:cNvSpPr>
            <a:spLocks noGrp="1" noRot="1" noChangeAspect="1" noChangeArrowheads="1" noTextEdit="1"/>
          </p:cNvSpPr>
          <p:nvPr>
            <p:ph type="sldImg"/>
          </p:nvPr>
        </p:nvSpPr>
        <p:spPr>
          <a:xfrm>
            <a:off x="901700" y="739775"/>
            <a:ext cx="4935538" cy="3702050"/>
          </a:xfrm>
          <a:ln/>
        </p:spPr>
      </p:sp>
      <p:sp>
        <p:nvSpPr>
          <p:cNvPr id="64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1158CC-7D15-41AA-9AAF-8516176B202C}" type="slidenum">
              <a:rPr lang="en-US" smtClean="0">
                <a:solidFill>
                  <a:srgbClr val="000000"/>
                </a:solidFill>
              </a:rPr>
              <a:pPr eaLnBrk="1" hangingPunct="1"/>
              <a:t>12</a:t>
            </a:fld>
            <a:endParaRPr lang="en-US"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CB8EB689-5C24-4FCF-ADE8-26511C288606}" type="slidenum">
              <a:rPr lang="vi-VN"/>
              <a:pPr>
                <a:defRPr/>
              </a:pPr>
              <a:t>‹#›</a:t>
            </a:fld>
            <a:endParaRPr lang="vi-VN"/>
          </a:p>
        </p:txBody>
      </p:sp>
    </p:spTree>
    <p:extLst>
      <p:ext uri="{BB962C8B-B14F-4D97-AF65-F5344CB8AC3E}">
        <p14:creationId xmlns:p14="http://schemas.microsoft.com/office/powerpoint/2010/main" xmlns="" val="17661728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6EAEE6D9-822E-423B-B7E8-A5FEFA46E742}" type="slidenum">
              <a:rPr lang="vi-VN"/>
              <a:pPr>
                <a:defRPr/>
              </a:pPr>
              <a:t>‹#›</a:t>
            </a:fld>
            <a:endParaRPr lang="vi-VN"/>
          </a:p>
        </p:txBody>
      </p:sp>
    </p:spTree>
    <p:extLst>
      <p:ext uri="{BB962C8B-B14F-4D97-AF65-F5344CB8AC3E}">
        <p14:creationId xmlns:p14="http://schemas.microsoft.com/office/powerpoint/2010/main" xmlns="" val="216258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6A86415A-FC3A-4EC8-9191-384B42333403}" type="slidenum">
              <a:rPr lang="vi-VN"/>
              <a:pPr>
                <a:defRPr/>
              </a:pPr>
              <a:t>‹#›</a:t>
            </a:fld>
            <a:endParaRPr lang="vi-VN"/>
          </a:p>
        </p:txBody>
      </p:sp>
    </p:spTree>
    <p:extLst>
      <p:ext uri="{BB962C8B-B14F-4D97-AF65-F5344CB8AC3E}">
        <p14:creationId xmlns:p14="http://schemas.microsoft.com/office/powerpoint/2010/main" xmlns="" val="396076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A94C32D4-5748-4021-B7AE-59E706A5538D}" type="slidenum">
              <a:rPr lang="vi-VN"/>
              <a:pPr>
                <a:defRPr/>
              </a:pPr>
              <a:t>‹#›</a:t>
            </a:fld>
            <a:endParaRPr lang="vi-VN"/>
          </a:p>
        </p:txBody>
      </p:sp>
    </p:spTree>
    <p:extLst>
      <p:ext uri="{BB962C8B-B14F-4D97-AF65-F5344CB8AC3E}">
        <p14:creationId xmlns:p14="http://schemas.microsoft.com/office/powerpoint/2010/main" xmlns="" val="27398328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8164A2D6-CA0B-4177-973D-F0CA139D1E53}" type="slidenum">
              <a:rPr lang="en-US"/>
              <a:pPr>
                <a:defRPr/>
              </a:pPr>
              <a:t>‹#›</a:t>
            </a:fld>
            <a:endParaRPr lang="en-US"/>
          </a:p>
        </p:txBody>
      </p:sp>
    </p:spTree>
    <p:extLst>
      <p:ext uri="{BB962C8B-B14F-4D97-AF65-F5344CB8AC3E}">
        <p14:creationId xmlns:p14="http://schemas.microsoft.com/office/powerpoint/2010/main" xmlns="" val="335863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1FF6ABE5-F7B9-4CE1-8EF0-B651A00B07D1}" type="slidenum">
              <a:rPr lang="en-US"/>
              <a:pPr>
                <a:defRPr/>
              </a:pPr>
              <a:t>‹#›</a:t>
            </a:fld>
            <a:endParaRPr lang="en-US"/>
          </a:p>
        </p:txBody>
      </p:sp>
    </p:spTree>
    <p:extLst>
      <p:ext uri="{BB962C8B-B14F-4D97-AF65-F5344CB8AC3E}">
        <p14:creationId xmlns:p14="http://schemas.microsoft.com/office/powerpoint/2010/main" xmlns="" val="251474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A31624DC-0B30-49E6-A187-9C0EB96324A5}" type="slidenum">
              <a:rPr lang="en-US"/>
              <a:pPr>
                <a:defRPr/>
              </a:pPr>
              <a:t>‹#›</a:t>
            </a:fld>
            <a:endParaRPr lang="en-US"/>
          </a:p>
        </p:txBody>
      </p:sp>
    </p:spTree>
    <p:extLst>
      <p:ext uri="{BB962C8B-B14F-4D97-AF65-F5344CB8AC3E}">
        <p14:creationId xmlns:p14="http://schemas.microsoft.com/office/powerpoint/2010/main" xmlns="" val="1319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9D59AF51-A407-49D9-BB41-E432A7E0D91A}" type="slidenum">
              <a:rPr lang="en-US"/>
              <a:pPr>
                <a:defRPr/>
              </a:pPr>
              <a:t>‹#›</a:t>
            </a:fld>
            <a:endParaRPr lang="en-US"/>
          </a:p>
        </p:txBody>
      </p:sp>
    </p:spTree>
    <p:extLst>
      <p:ext uri="{BB962C8B-B14F-4D97-AF65-F5344CB8AC3E}">
        <p14:creationId xmlns:p14="http://schemas.microsoft.com/office/powerpoint/2010/main" xmlns="" val="4015025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D41724D9-7D5D-48AF-89F5-471072E4FA90}" type="slidenum">
              <a:rPr lang="en-US"/>
              <a:pPr>
                <a:defRPr/>
              </a:pPr>
              <a:t>‹#›</a:t>
            </a:fld>
            <a:endParaRPr lang="en-US"/>
          </a:p>
        </p:txBody>
      </p:sp>
    </p:spTree>
    <p:extLst>
      <p:ext uri="{BB962C8B-B14F-4D97-AF65-F5344CB8AC3E}">
        <p14:creationId xmlns:p14="http://schemas.microsoft.com/office/powerpoint/2010/main" xmlns="" val="286822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C568CBA9-9796-4956-AD51-698D7484274B}" type="slidenum">
              <a:rPr lang="en-US"/>
              <a:pPr>
                <a:defRPr/>
              </a:pPr>
              <a:t>‹#›</a:t>
            </a:fld>
            <a:endParaRPr lang="en-US"/>
          </a:p>
        </p:txBody>
      </p:sp>
    </p:spTree>
    <p:extLst>
      <p:ext uri="{BB962C8B-B14F-4D97-AF65-F5344CB8AC3E}">
        <p14:creationId xmlns:p14="http://schemas.microsoft.com/office/powerpoint/2010/main" xmlns="" val="1859747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9CC7768B-FC5B-491F-85A2-157F006491ED}" type="slidenum">
              <a:rPr lang="en-US"/>
              <a:pPr>
                <a:defRPr/>
              </a:pPr>
              <a:t>‹#›</a:t>
            </a:fld>
            <a:endParaRPr lang="en-US"/>
          </a:p>
        </p:txBody>
      </p:sp>
    </p:spTree>
    <p:extLst>
      <p:ext uri="{BB962C8B-B14F-4D97-AF65-F5344CB8AC3E}">
        <p14:creationId xmlns:p14="http://schemas.microsoft.com/office/powerpoint/2010/main" xmlns="" val="170319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986C6588-C78C-469F-806F-598E3E52B278}" type="slidenum">
              <a:rPr lang="vi-VN"/>
              <a:pPr>
                <a:defRPr/>
              </a:pPr>
              <a:t>‹#›</a:t>
            </a:fld>
            <a:endParaRPr lang="vi-VN"/>
          </a:p>
        </p:txBody>
      </p:sp>
    </p:spTree>
    <p:extLst>
      <p:ext uri="{BB962C8B-B14F-4D97-AF65-F5344CB8AC3E}">
        <p14:creationId xmlns:p14="http://schemas.microsoft.com/office/powerpoint/2010/main" xmlns="" val="6222858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59FE079E-D41D-42C0-91E5-D4AC65373313}" type="slidenum">
              <a:rPr lang="en-US"/>
              <a:pPr>
                <a:defRPr/>
              </a:pPr>
              <a:t>‹#›</a:t>
            </a:fld>
            <a:endParaRPr lang="en-US"/>
          </a:p>
        </p:txBody>
      </p:sp>
    </p:spTree>
    <p:extLst>
      <p:ext uri="{BB962C8B-B14F-4D97-AF65-F5344CB8AC3E}">
        <p14:creationId xmlns:p14="http://schemas.microsoft.com/office/powerpoint/2010/main" xmlns="" val="1001023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B91C89D-E736-440A-89CB-8739668671EC}" type="slidenum">
              <a:rPr lang="en-US"/>
              <a:pPr>
                <a:defRPr/>
              </a:pPr>
              <a:t>‹#›</a:t>
            </a:fld>
            <a:endParaRPr lang="en-US"/>
          </a:p>
        </p:txBody>
      </p:sp>
    </p:spTree>
    <p:extLst>
      <p:ext uri="{BB962C8B-B14F-4D97-AF65-F5344CB8AC3E}">
        <p14:creationId xmlns:p14="http://schemas.microsoft.com/office/powerpoint/2010/main" xmlns="" val="197249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DA9ADB2F-852C-405B-96AA-369FE8FED9EF}" type="slidenum">
              <a:rPr lang="en-US"/>
              <a:pPr>
                <a:defRPr/>
              </a:pPr>
              <a:t>‹#›</a:t>
            </a:fld>
            <a:endParaRPr lang="en-US"/>
          </a:p>
        </p:txBody>
      </p:sp>
    </p:spTree>
    <p:extLst>
      <p:ext uri="{BB962C8B-B14F-4D97-AF65-F5344CB8AC3E}">
        <p14:creationId xmlns:p14="http://schemas.microsoft.com/office/powerpoint/2010/main" xmlns="" val="37706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1FCF08BA-4381-446A-BAC5-FA153631A981}" type="slidenum">
              <a:rPr lang="en-US"/>
              <a:pPr>
                <a:defRPr/>
              </a:pPr>
              <a:t>‹#›</a:t>
            </a:fld>
            <a:endParaRPr lang="en-US"/>
          </a:p>
        </p:txBody>
      </p:sp>
    </p:spTree>
    <p:extLst>
      <p:ext uri="{BB962C8B-B14F-4D97-AF65-F5344CB8AC3E}">
        <p14:creationId xmlns:p14="http://schemas.microsoft.com/office/powerpoint/2010/main" xmlns="" val="170465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6D6B5938-947C-4356-BC28-ABCEE911B4DD}" type="slidenum">
              <a:rPr lang="en-US"/>
              <a:pPr>
                <a:defRPr/>
              </a:pPr>
              <a:t>‹#›</a:t>
            </a:fld>
            <a:endParaRPr lang="en-US"/>
          </a:p>
        </p:txBody>
      </p:sp>
    </p:spTree>
    <p:extLst>
      <p:ext uri="{BB962C8B-B14F-4D97-AF65-F5344CB8AC3E}">
        <p14:creationId xmlns:p14="http://schemas.microsoft.com/office/powerpoint/2010/main" xmlns="" val="77851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C5B2E12A-3856-43CC-9868-9416BE5F89FD}" type="slidenum">
              <a:rPr lang="vi-VN"/>
              <a:pPr>
                <a:defRPr/>
              </a:pPr>
              <a:t>‹#›</a:t>
            </a:fld>
            <a:endParaRPr lang="vi-VN"/>
          </a:p>
        </p:txBody>
      </p:sp>
    </p:spTree>
    <p:extLst>
      <p:ext uri="{BB962C8B-B14F-4D97-AF65-F5344CB8AC3E}">
        <p14:creationId xmlns:p14="http://schemas.microsoft.com/office/powerpoint/2010/main" xmlns="" val="264428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62B632CA-C785-4CFC-AE82-8A8F18FC74E0}" type="slidenum">
              <a:rPr lang="vi-VN"/>
              <a:pPr>
                <a:defRPr/>
              </a:pPr>
              <a:t>‹#›</a:t>
            </a:fld>
            <a:endParaRPr lang="vi-VN"/>
          </a:p>
        </p:txBody>
      </p:sp>
    </p:spTree>
    <p:extLst>
      <p:ext uri="{BB962C8B-B14F-4D97-AF65-F5344CB8AC3E}">
        <p14:creationId xmlns:p14="http://schemas.microsoft.com/office/powerpoint/2010/main" xmlns="" val="13023951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vi-VN"/>
          </a:p>
        </p:txBody>
      </p:sp>
      <p:sp>
        <p:nvSpPr>
          <p:cNvPr id="8" name="Rectangle 5"/>
          <p:cNvSpPr>
            <a:spLocks noGrp="1" noChangeArrowheads="1"/>
          </p:cNvSpPr>
          <p:nvPr>
            <p:ph type="ftr" sz="quarter" idx="11"/>
          </p:nvPr>
        </p:nvSpPr>
        <p:spPr>
          <a:ln/>
        </p:spPr>
        <p:txBody>
          <a:bodyPr/>
          <a:lstStyle>
            <a:lvl1pPr>
              <a:defRPr/>
            </a:lvl1pPr>
          </a:lstStyle>
          <a:p>
            <a:pPr>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a:defRPr/>
            </a:pPr>
            <a:fld id="{5655CAD6-9DFA-4EF3-A3BB-785C6ECBFA4D}" type="slidenum">
              <a:rPr lang="vi-VN"/>
              <a:pPr>
                <a:defRPr/>
              </a:pPr>
              <a:t>‹#›</a:t>
            </a:fld>
            <a:endParaRPr lang="vi-VN"/>
          </a:p>
        </p:txBody>
      </p:sp>
    </p:spTree>
    <p:extLst>
      <p:ext uri="{BB962C8B-B14F-4D97-AF65-F5344CB8AC3E}">
        <p14:creationId xmlns:p14="http://schemas.microsoft.com/office/powerpoint/2010/main" xmlns="" val="428230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6195934D-CA74-4001-9D7D-BFFC2166C91C}" type="slidenum">
              <a:rPr lang="vi-VN"/>
              <a:pPr>
                <a:defRPr/>
              </a:pPr>
              <a:t>‹#›</a:t>
            </a:fld>
            <a:endParaRPr lang="vi-VN"/>
          </a:p>
        </p:txBody>
      </p:sp>
    </p:spTree>
    <p:extLst>
      <p:ext uri="{BB962C8B-B14F-4D97-AF65-F5344CB8AC3E}">
        <p14:creationId xmlns:p14="http://schemas.microsoft.com/office/powerpoint/2010/main" xmlns="" val="4079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a:defRPr/>
            </a:pPr>
            <a:fld id="{6C6E522A-9C00-4B31-87D5-E05C211F9CA6}" type="slidenum">
              <a:rPr lang="vi-VN"/>
              <a:pPr>
                <a:defRPr/>
              </a:pPr>
              <a:t>‹#›</a:t>
            </a:fld>
            <a:endParaRPr lang="vi-VN"/>
          </a:p>
        </p:txBody>
      </p:sp>
    </p:spTree>
    <p:extLst>
      <p:ext uri="{BB962C8B-B14F-4D97-AF65-F5344CB8AC3E}">
        <p14:creationId xmlns:p14="http://schemas.microsoft.com/office/powerpoint/2010/main" xmlns="" val="38925915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918FC83D-7E70-4643-8916-6EBE09111D90}" type="slidenum">
              <a:rPr lang="vi-VN"/>
              <a:pPr>
                <a:defRPr/>
              </a:pPr>
              <a:t>‹#›</a:t>
            </a:fld>
            <a:endParaRPr lang="vi-VN"/>
          </a:p>
        </p:txBody>
      </p:sp>
    </p:spTree>
    <p:extLst>
      <p:ext uri="{BB962C8B-B14F-4D97-AF65-F5344CB8AC3E}">
        <p14:creationId xmlns:p14="http://schemas.microsoft.com/office/powerpoint/2010/main" xmlns="" val="369022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94160FDF-FC59-4646-913B-7B788B93D79C}" type="slidenum">
              <a:rPr lang="vi-VN"/>
              <a:pPr>
                <a:defRPr/>
              </a:pPr>
              <a:t>‹#›</a:t>
            </a:fld>
            <a:endParaRPr lang="vi-VN"/>
          </a:p>
        </p:txBody>
      </p:sp>
    </p:spTree>
    <p:extLst>
      <p:ext uri="{BB962C8B-B14F-4D97-AF65-F5344CB8AC3E}">
        <p14:creationId xmlns:p14="http://schemas.microsoft.com/office/powerpoint/2010/main" xmlns="" val="261992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vi-V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vi-V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CB9E146-D053-4874-B0C4-EF85E4D1A2CE}"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3884D51A-AD5C-423E-BC35-98FA126C48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C:\Users\Administrator\AppData\Local\Temp\tmpB44A\chuyen&#273;els\Ng&#224;y%20K&#237;%20Hi&#7879;p%20&#272;&#7883;nh%20Geneve.mp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693319"/>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MÔN: LỊCH SỬ LỚP 5</a:t>
            </a:r>
            <a:endPar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Tiết</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rPr>
              <a:t>21</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Tuần</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21</a:t>
            </a:r>
            <a:endPar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endParaRPr>
          </a:p>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TÊN </a:t>
            </a:r>
            <a:r>
              <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BÀI</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a:t>
            </a:r>
          </a:p>
          <a:p>
            <a:pPr algn="ctr" fontAlgn="auto">
              <a:lnSpc>
                <a:spcPct val="150000"/>
              </a:lnSpc>
              <a:spcBef>
                <a:spcPts val="0"/>
              </a:spcBef>
              <a:spcAft>
                <a:spcPts val="0"/>
              </a:spcAft>
              <a:defRPr/>
            </a:pPr>
            <a:r>
              <a:rPr lang="en-US" sz="28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2800" b="1" dirty="0" smtClean="0">
                <a:ln w="10541" cmpd="sng">
                  <a:solidFill>
                    <a:schemeClr val="accent1">
                      <a:shade val="88000"/>
                      <a:satMod val="110000"/>
                    </a:schemeClr>
                  </a:solidFill>
                  <a:prstDash val="solid"/>
                </a:ln>
                <a:solidFill>
                  <a:srgbClr val="FF0000"/>
                </a:solidFill>
                <a:effectLst>
                  <a:outerShdw blurRad="60007" dist="310007" dir="7680000" sy="30000" kx="1300200" algn="ctr" rotWithShape="0">
                    <a:prstClr val="black">
                      <a:alpha val="32000"/>
                    </a:prstClr>
                  </a:outerShdw>
                </a:effectLst>
              </a:rPr>
              <a:t>NƯỚC NHÀ BỊ CHIA CẮT</a:t>
            </a:r>
            <a:endParaRPr lang="en-US" sz="2800" b="1" dirty="0">
              <a:ln w="10541" cmpd="sng">
                <a:solidFill>
                  <a:schemeClr val="accent1">
                    <a:shade val="88000"/>
                    <a:satMod val="110000"/>
                  </a:schemeClr>
                </a:solidFill>
                <a:prstDash val="solid"/>
              </a:ln>
              <a:solidFill>
                <a:srgbClr val="FF0000"/>
              </a:solidFill>
              <a:effectLst>
                <a:outerShdw blurRad="60007" dist="310007" dir="7680000" sy="30000" kx="1300200" algn="ctr" rotWithShape="0">
                  <a:prstClr val="black">
                    <a:alpha val="32000"/>
                  </a:prstClr>
                </a:outerShdw>
              </a:effectLst>
              <a:latin typeface="+mn-lt"/>
              <a:cs typeface="+mn-cs"/>
            </a:endParaRPr>
          </a:p>
          <a:p>
            <a:pPr lvl="2" algn="ctr"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GV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rPr>
              <a:t>t</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hực</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hiện</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Nguyễn</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Ngọc</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Ánh</a:t>
            </a:r>
            <a:endParaRPr lang="en-US" sz="3200" b="1" i="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QuangTriM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38400" y="533400"/>
            <a:ext cx="4343400" cy="61722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Line 6"/>
          <p:cNvSpPr>
            <a:spLocks noChangeShapeType="1"/>
          </p:cNvSpPr>
          <p:nvPr/>
        </p:nvSpPr>
        <p:spPr bwMode="auto">
          <a:xfrm flipH="1">
            <a:off x="5409127" y="1387699"/>
            <a:ext cx="381000" cy="685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087" name="Text Box 7"/>
          <p:cNvSpPr txBox="1">
            <a:spLocks noChangeArrowheads="1"/>
          </p:cNvSpPr>
          <p:nvPr/>
        </p:nvSpPr>
        <p:spPr bwMode="auto">
          <a:xfrm>
            <a:off x="4724400" y="1066800"/>
            <a:ext cx="203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a:solidFill>
                  <a:srgbClr val="0000FF"/>
                </a:solidFill>
                <a:latin typeface="Times New Roman" pitchFamily="18" charset="0"/>
                <a:cs typeface="Times New Roman" pitchFamily="18" charset="0"/>
              </a:rPr>
              <a:t>Sông Bến Hải</a:t>
            </a:r>
          </a:p>
        </p:txBody>
      </p:sp>
      <p:sp>
        <p:nvSpPr>
          <p:cNvPr id="11" name="Text Box 8"/>
          <p:cNvSpPr txBox="1">
            <a:spLocks noChangeArrowheads="1"/>
          </p:cNvSpPr>
          <p:nvPr/>
        </p:nvSpPr>
        <p:spPr bwMode="auto">
          <a:xfrm>
            <a:off x="1905000" y="20638"/>
            <a:ext cx="457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Lược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đồ</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tỉnh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Quảng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Trị</a:t>
            </a:r>
            <a:endParaRPr lang="en-US" sz="2400" b="1" dirty="0">
              <a:solidFill>
                <a:srgbClr val="0000CC"/>
              </a:solidFill>
              <a:latin typeface="Times New Roman" pitchFamily="18" charset="0"/>
              <a:cs typeface="Times New Roman" pitchFamily="18" charset="0"/>
            </a:endParaRPr>
          </a:p>
        </p:txBody>
      </p:sp>
      <p:sp>
        <p:nvSpPr>
          <p:cNvPr id="2" name="Freeform 1"/>
          <p:cNvSpPr/>
          <p:nvPr/>
        </p:nvSpPr>
        <p:spPr>
          <a:xfrm>
            <a:off x="3412901" y="2073499"/>
            <a:ext cx="1996226" cy="540912"/>
          </a:xfrm>
          <a:custGeom>
            <a:avLst/>
            <a:gdLst>
              <a:gd name="connsiteX0" fmla="*/ 0 w 1996226"/>
              <a:gd name="connsiteY0" fmla="*/ 515155 h 540912"/>
              <a:gd name="connsiteX1" fmla="*/ 115910 w 1996226"/>
              <a:gd name="connsiteY1" fmla="*/ 502276 h 540912"/>
              <a:gd name="connsiteX2" fmla="*/ 154547 w 1996226"/>
              <a:gd name="connsiteY2" fmla="*/ 476518 h 540912"/>
              <a:gd name="connsiteX3" fmla="*/ 193184 w 1996226"/>
              <a:gd name="connsiteY3" fmla="*/ 502276 h 540912"/>
              <a:gd name="connsiteX4" fmla="*/ 309093 w 1996226"/>
              <a:gd name="connsiteY4" fmla="*/ 489397 h 540912"/>
              <a:gd name="connsiteX5" fmla="*/ 386367 w 1996226"/>
              <a:gd name="connsiteY5" fmla="*/ 476518 h 540912"/>
              <a:gd name="connsiteX6" fmla="*/ 476519 w 1996226"/>
              <a:gd name="connsiteY6" fmla="*/ 489397 h 540912"/>
              <a:gd name="connsiteX7" fmla="*/ 553792 w 1996226"/>
              <a:gd name="connsiteY7" fmla="*/ 515155 h 540912"/>
              <a:gd name="connsiteX8" fmla="*/ 643944 w 1996226"/>
              <a:gd name="connsiteY8" fmla="*/ 540912 h 540912"/>
              <a:gd name="connsiteX9" fmla="*/ 798491 w 1996226"/>
              <a:gd name="connsiteY9" fmla="*/ 502276 h 540912"/>
              <a:gd name="connsiteX10" fmla="*/ 888643 w 1996226"/>
              <a:gd name="connsiteY10" fmla="*/ 476518 h 540912"/>
              <a:gd name="connsiteX11" fmla="*/ 1043189 w 1996226"/>
              <a:gd name="connsiteY11" fmla="*/ 450760 h 540912"/>
              <a:gd name="connsiteX12" fmla="*/ 1184857 w 1996226"/>
              <a:gd name="connsiteY12" fmla="*/ 412124 h 540912"/>
              <a:gd name="connsiteX13" fmla="*/ 1262130 w 1996226"/>
              <a:gd name="connsiteY13" fmla="*/ 373487 h 540912"/>
              <a:gd name="connsiteX14" fmla="*/ 1326524 w 1996226"/>
              <a:gd name="connsiteY14" fmla="*/ 218940 h 540912"/>
              <a:gd name="connsiteX15" fmla="*/ 1416676 w 1996226"/>
              <a:gd name="connsiteY15" fmla="*/ 231819 h 540912"/>
              <a:gd name="connsiteX16" fmla="*/ 1468192 w 1996226"/>
              <a:gd name="connsiteY16" fmla="*/ 218940 h 540912"/>
              <a:gd name="connsiteX17" fmla="*/ 1545465 w 1996226"/>
              <a:gd name="connsiteY17" fmla="*/ 206062 h 540912"/>
              <a:gd name="connsiteX18" fmla="*/ 1584102 w 1996226"/>
              <a:gd name="connsiteY18" fmla="*/ 193183 h 540912"/>
              <a:gd name="connsiteX19" fmla="*/ 1622738 w 1996226"/>
              <a:gd name="connsiteY19" fmla="*/ 167425 h 540912"/>
              <a:gd name="connsiteX20" fmla="*/ 1700012 w 1996226"/>
              <a:gd name="connsiteY20" fmla="*/ 141667 h 540912"/>
              <a:gd name="connsiteX21" fmla="*/ 1751527 w 1996226"/>
              <a:gd name="connsiteY21" fmla="*/ 64394 h 540912"/>
              <a:gd name="connsiteX22" fmla="*/ 1764406 w 1996226"/>
              <a:gd name="connsiteY22" fmla="*/ 25757 h 540912"/>
              <a:gd name="connsiteX23" fmla="*/ 1841679 w 1996226"/>
              <a:gd name="connsiteY23" fmla="*/ 12878 h 540912"/>
              <a:gd name="connsiteX24" fmla="*/ 1996226 w 1996226"/>
              <a:gd name="connsiteY24" fmla="*/ 0 h 5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6226" h="540912">
                <a:moveTo>
                  <a:pt x="0" y="515155"/>
                </a:moveTo>
                <a:cubicBezTo>
                  <a:pt x="38637" y="510862"/>
                  <a:pt x="78196" y="511704"/>
                  <a:pt x="115910" y="502276"/>
                </a:cubicBezTo>
                <a:cubicBezTo>
                  <a:pt x="130926" y="498522"/>
                  <a:pt x="139068" y="476518"/>
                  <a:pt x="154547" y="476518"/>
                </a:cubicBezTo>
                <a:cubicBezTo>
                  <a:pt x="170026" y="476518"/>
                  <a:pt x="180305" y="493690"/>
                  <a:pt x="193184" y="502276"/>
                </a:cubicBezTo>
                <a:cubicBezTo>
                  <a:pt x="231820" y="497983"/>
                  <a:pt x="270560" y="494535"/>
                  <a:pt x="309093" y="489397"/>
                </a:cubicBezTo>
                <a:cubicBezTo>
                  <a:pt x="334977" y="485946"/>
                  <a:pt x="360254" y="476518"/>
                  <a:pt x="386367" y="476518"/>
                </a:cubicBezTo>
                <a:cubicBezTo>
                  <a:pt x="416723" y="476518"/>
                  <a:pt x="446468" y="485104"/>
                  <a:pt x="476519" y="489397"/>
                </a:cubicBezTo>
                <a:cubicBezTo>
                  <a:pt x="502277" y="497983"/>
                  <a:pt x="527452" y="508570"/>
                  <a:pt x="553792" y="515155"/>
                </a:cubicBezTo>
                <a:cubicBezTo>
                  <a:pt x="618477" y="531325"/>
                  <a:pt x="588515" y="522436"/>
                  <a:pt x="643944" y="540912"/>
                </a:cubicBezTo>
                <a:cubicBezTo>
                  <a:pt x="773041" y="497881"/>
                  <a:pt x="668418" y="528291"/>
                  <a:pt x="798491" y="502276"/>
                </a:cubicBezTo>
                <a:cubicBezTo>
                  <a:pt x="918931" y="478188"/>
                  <a:pt x="790452" y="501066"/>
                  <a:pt x="888643" y="476518"/>
                </a:cubicBezTo>
                <a:cubicBezTo>
                  <a:pt x="938863" y="463963"/>
                  <a:pt x="992302" y="458030"/>
                  <a:pt x="1043189" y="450760"/>
                </a:cubicBezTo>
                <a:cubicBezTo>
                  <a:pt x="1116829" y="401667"/>
                  <a:pt x="1052592" y="436172"/>
                  <a:pt x="1184857" y="412124"/>
                </a:cubicBezTo>
                <a:cubicBezTo>
                  <a:pt x="1221513" y="405459"/>
                  <a:pt x="1231198" y="394108"/>
                  <a:pt x="1262130" y="373487"/>
                </a:cubicBezTo>
                <a:cubicBezTo>
                  <a:pt x="1328130" y="274486"/>
                  <a:pt x="1308556" y="326750"/>
                  <a:pt x="1326524" y="218940"/>
                </a:cubicBezTo>
                <a:cubicBezTo>
                  <a:pt x="1356575" y="223233"/>
                  <a:pt x="1386320" y="231819"/>
                  <a:pt x="1416676" y="231819"/>
                </a:cubicBezTo>
                <a:cubicBezTo>
                  <a:pt x="1434376" y="231819"/>
                  <a:pt x="1450835" y="222411"/>
                  <a:pt x="1468192" y="218940"/>
                </a:cubicBezTo>
                <a:cubicBezTo>
                  <a:pt x="1493798" y="213819"/>
                  <a:pt x="1519707" y="210355"/>
                  <a:pt x="1545465" y="206062"/>
                </a:cubicBezTo>
                <a:cubicBezTo>
                  <a:pt x="1558344" y="201769"/>
                  <a:pt x="1571960" y="199254"/>
                  <a:pt x="1584102" y="193183"/>
                </a:cubicBezTo>
                <a:cubicBezTo>
                  <a:pt x="1597946" y="186261"/>
                  <a:pt x="1608594" y="173711"/>
                  <a:pt x="1622738" y="167425"/>
                </a:cubicBezTo>
                <a:cubicBezTo>
                  <a:pt x="1647549" y="156398"/>
                  <a:pt x="1700012" y="141667"/>
                  <a:pt x="1700012" y="141667"/>
                </a:cubicBezTo>
                <a:cubicBezTo>
                  <a:pt x="1717184" y="115909"/>
                  <a:pt x="1741738" y="93762"/>
                  <a:pt x="1751527" y="64394"/>
                </a:cubicBezTo>
                <a:cubicBezTo>
                  <a:pt x="1755820" y="51515"/>
                  <a:pt x="1752619" y="32492"/>
                  <a:pt x="1764406" y="25757"/>
                </a:cubicBezTo>
                <a:cubicBezTo>
                  <a:pt x="1787078" y="12801"/>
                  <a:pt x="1815726" y="15762"/>
                  <a:pt x="1841679" y="12878"/>
                </a:cubicBezTo>
                <a:cubicBezTo>
                  <a:pt x="1893057" y="7170"/>
                  <a:pt x="1996226" y="0"/>
                  <a:pt x="1996226" y="0"/>
                </a:cubicBezTo>
              </a:path>
            </a:pathLst>
          </a:custGeom>
          <a:ln>
            <a:solidFill>
              <a:srgbClr val="0000CC"/>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46083"/>
                                        </p:tgtEl>
                                        <p:attrNameLst>
                                          <p:attrName>style.visibility</p:attrName>
                                        </p:attrNameLst>
                                      </p:cBhvr>
                                      <p:to>
                                        <p:strVal val="visible"/>
                                      </p:to>
                                    </p:set>
                                    <p:animEffect transition="in" filter="diamond(in)">
                                      <p:cBhvr>
                                        <p:cTn id="10" dur="500"/>
                                        <p:tgtEl>
                                          <p:spTgt spid="4608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dissolve">
                                      <p:cBhvr>
                                        <p:cTn id="15" dur="500"/>
                                        <p:tgtEl>
                                          <p:spTgt spid="460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fade">
                                      <p:cBhvr>
                                        <p:cTn id="18" dur="500"/>
                                        <p:tgtEl>
                                          <p:spTgt spid="460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P spid="46087" grpId="0"/>
      <p:bldP spid="1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hienluong1">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228600"/>
            <a:ext cx="7848600" cy="5706414"/>
          </a:xfrm>
          <a:prstGeom prst="rect">
            <a:avLst/>
          </a:prstGeom>
          <a:noFill/>
          <a:ln w="9525">
            <a:solidFill>
              <a:srgbClr val="CC00CC"/>
            </a:solidFill>
            <a:miter lim="800000"/>
            <a:headEnd/>
            <a:tailEnd/>
          </a:ln>
          <a:extLst>
            <a:ext uri="{909E8E84-426E-40DD-AFC4-6F175D3DCCD1}">
              <a14:hiddenFill xmlns:a14="http://schemas.microsoft.com/office/drawing/2010/main" xmlns="">
                <a:solidFill>
                  <a:srgbClr val="FFFFFF"/>
                </a:solidFill>
              </a14:hiddenFill>
            </a:ext>
          </a:extLst>
        </p:spPr>
      </p:pic>
      <p:sp>
        <p:nvSpPr>
          <p:cNvPr id="40964" name="Text Box 4"/>
          <p:cNvSpPr txBox="1">
            <a:spLocks noChangeArrowheads="1"/>
          </p:cNvSpPr>
          <p:nvPr/>
        </p:nvSpPr>
        <p:spPr bwMode="auto">
          <a:xfrm>
            <a:off x="685800" y="5953125"/>
            <a:ext cx="7848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latin typeface="Times New Roman" pitchFamily="18" charset="0"/>
                <a:cs typeface="Times New Roman" pitchFamily="18" charset="0"/>
              </a:rPr>
              <a:t>Cầu Hiền Lương bắc qua sông Bến Hải, giới tuyến tạm thời giữa hai miền Nam - Bắc (1954)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588543" y="0"/>
            <a:ext cx="7858125" cy="6858000"/>
            <a:chOff x="0" y="0"/>
            <a:chExt cx="2799" cy="4320"/>
          </a:xfrm>
        </p:grpSpPr>
        <p:pic>
          <p:nvPicPr>
            <p:cNvPr id="41990" name="Picture 3" descr="BandoVN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2799" cy="432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41991" name="Group 4"/>
            <p:cNvGrpSpPr>
              <a:grpSpLocks/>
            </p:cNvGrpSpPr>
            <p:nvPr/>
          </p:nvGrpSpPr>
          <p:grpSpPr bwMode="auto">
            <a:xfrm>
              <a:off x="368" y="96"/>
              <a:ext cx="2224" cy="3760"/>
              <a:chOff x="368" y="96"/>
              <a:chExt cx="2224" cy="3760"/>
            </a:xfrm>
          </p:grpSpPr>
          <p:sp>
            <p:nvSpPr>
              <p:cNvPr id="9221" name="AutoShape 5"/>
              <p:cNvSpPr>
                <a:spLocks noChangeArrowheads="1"/>
              </p:cNvSpPr>
              <p:nvPr/>
            </p:nvSpPr>
            <p:spPr bwMode="auto">
              <a:xfrm>
                <a:off x="1074" y="800"/>
                <a:ext cx="96" cy="9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1111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2" name="Oval 6"/>
              <p:cNvSpPr>
                <a:spLocks noChangeArrowheads="1"/>
              </p:cNvSpPr>
              <p:nvPr/>
            </p:nvSpPr>
            <p:spPr bwMode="auto">
              <a:xfrm rot="-143156" flipH="1" flipV="1">
                <a:off x="1331" y="3616"/>
                <a:ext cx="47" cy="47"/>
              </a:xfrm>
              <a:prstGeom prst="ellipse">
                <a:avLst/>
              </a:prstGeom>
              <a:solidFill>
                <a:srgbClr val="F1111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wrap="none" anchor="ctr"/>
              <a:lstStyle/>
              <a:p>
                <a:pPr algn="ctr">
                  <a:defRPr/>
                </a:pPr>
                <a:endParaRPr lang="en-US">
                  <a:solidFill>
                    <a:srgbClr val="000000"/>
                  </a:solidFill>
                  <a:cs typeface="+mn-cs"/>
                </a:endParaRPr>
              </a:p>
            </p:txBody>
          </p:sp>
          <p:sp>
            <p:nvSpPr>
              <p:cNvPr id="9223" name="Oval 7"/>
              <p:cNvSpPr>
                <a:spLocks noChangeArrowheads="1"/>
              </p:cNvSpPr>
              <p:nvPr/>
            </p:nvSpPr>
            <p:spPr bwMode="auto">
              <a:xfrm>
                <a:off x="1992" y="235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4" name="Oval 8"/>
              <p:cNvSpPr>
                <a:spLocks noChangeArrowheads="1"/>
              </p:cNvSpPr>
              <p:nvPr/>
            </p:nvSpPr>
            <p:spPr bwMode="auto">
              <a:xfrm>
                <a:off x="1596" y="199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5" name="Oval 9"/>
              <p:cNvSpPr>
                <a:spLocks noChangeArrowheads="1"/>
              </p:cNvSpPr>
              <p:nvPr/>
            </p:nvSpPr>
            <p:spPr bwMode="auto">
              <a:xfrm>
                <a:off x="1767" y="210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6" name="Oval 10"/>
              <p:cNvSpPr>
                <a:spLocks noChangeArrowheads="1"/>
              </p:cNvSpPr>
              <p:nvPr/>
            </p:nvSpPr>
            <p:spPr bwMode="auto">
              <a:xfrm>
                <a:off x="2115" y="272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7" name="Oval 11"/>
              <p:cNvSpPr>
                <a:spLocks noChangeArrowheads="1"/>
              </p:cNvSpPr>
              <p:nvPr/>
            </p:nvSpPr>
            <p:spPr bwMode="auto">
              <a:xfrm>
                <a:off x="1104" y="1440"/>
                <a:ext cx="47"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8" name="Oval 12"/>
              <p:cNvSpPr>
                <a:spLocks noChangeArrowheads="1"/>
              </p:cNvSpPr>
              <p:nvPr/>
            </p:nvSpPr>
            <p:spPr bwMode="auto">
              <a:xfrm>
                <a:off x="1952" y="321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9" name="Oval 13"/>
              <p:cNvSpPr>
                <a:spLocks noChangeArrowheads="1"/>
              </p:cNvSpPr>
              <p:nvPr/>
            </p:nvSpPr>
            <p:spPr bwMode="auto">
              <a:xfrm>
                <a:off x="2143" y="30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0" name="Oval 14"/>
              <p:cNvSpPr>
                <a:spLocks noChangeArrowheads="1"/>
              </p:cNvSpPr>
              <p:nvPr/>
            </p:nvSpPr>
            <p:spPr bwMode="auto">
              <a:xfrm>
                <a:off x="1048" y="3808"/>
                <a:ext cx="47"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1" name="Oval 15"/>
              <p:cNvSpPr>
                <a:spLocks noChangeArrowheads="1"/>
              </p:cNvSpPr>
              <p:nvPr/>
            </p:nvSpPr>
            <p:spPr bwMode="auto">
              <a:xfrm>
                <a:off x="1064" y="128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2" name="Oval 16"/>
              <p:cNvSpPr>
                <a:spLocks noChangeArrowheads="1"/>
              </p:cNvSpPr>
              <p:nvPr/>
            </p:nvSpPr>
            <p:spPr bwMode="auto">
              <a:xfrm>
                <a:off x="1152" y="110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3" name="Oval 17"/>
              <p:cNvSpPr>
                <a:spLocks noChangeArrowheads="1"/>
              </p:cNvSpPr>
              <p:nvPr/>
            </p:nvSpPr>
            <p:spPr bwMode="auto">
              <a:xfrm>
                <a:off x="584" y="6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4" name="Oval 18"/>
              <p:cNvSpPr>
                <a:spLocks noChangeArrowheads="1"/>
              </p:cNvSpPr>
              <p:nvPr/>
            </p:nvSpPr>
            <p:spPr bwMode="auto">
              <a:xfrm>
                <a:off x="968" y="57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5" name="Oval 19"/>
              <p:cNvSpPr>
                <a:spLocks noChangeArrowheads="1"/>
              </p:cNvSpPr>
              <p:nvPr/>
            </p:nvSpPr>
            <p:spPr bwMode="auto">
              <a:xfrm>
                <a:off x="1112" y="6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6" name="Oval 20"/>
              <p:cNvSpPr>
                <a:spLocks noChangeArrowheads="1"/>
              </p:cNvSpPr>
              <p:nvPr/>
            </p:nvSpPr>
            <p:spPr bwMode="auto">
              <a:xfrm>
                <a:off x="368" y="45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7" name="Oval 21"/>
              <p:cNvSpPr>
                <a:spLocks noChangeArrowheads="1"/>
              </p:cNvSpPr>
              <p:nvPr/>
            </p:nvSpPr>
            <p:spPr bwMode="auto">
              <a:xfrm>
                <a:off x="912" y="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8" name="Oval 22"/>
              <p:cNvSpPr>
                <a:spLocks noChangeArrowheads="1"/>
              </p:cNvSpPr>
              <p:nvPr/>
            </p:nvSpPr>
            <p:spPr bwMode="auto">
              <a:xfrm>
                <a:off x="1288" y="3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9" name="Oval 23"/>
              <p:cNvSpPr>
                <a:spLocks noChangeArrowheads="1"/>
              </p:cNvSpPr>
              <p:nvPr/>
            </p:nvSpPr>
            <p:spPr bwMode="auto">
              <a:xfrm>
                <a:off x="1144" y="4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40" name="Oval 24"/>
              <p:cNvSpPr>
                <a:spLocks noChangeArrowheads="1"/>
              </p:cNvSpPr>
              <p:nvPr/>
            </p:nvSpPr>
            <p:spPr bwMode="auto">
              <a:xfrm>
                <a:off x="1392" y="5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41" name="Text Box 25"/>
              <p:cNvSpPr txBox="1">
                <a:spLocks noChangeArrowheads="1"/>
              </p:cNvSpPr>
              <p:nvPr/>
            </p:nvSpPr>
            <p:spPr bwMode="auto">
              <a:xfrm>
                <a:off x="1488" y="96"/>
                <a:ext cx="1104"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sz="1500" b="1">
                    <a:solidFill>
                      <a:srgbClr val="000000"/>
                    </a:solidFill>
                    <a:latin typeface="Times New Roman" pitchFamily="18" charset="0"/>
                    <a:cs typeface="+mn-cs"/>
                  </a:rPr>
                  <a:t>TRUNG  QUỐC</a:t>
                </a:r>
              </a:p>
            </p:txBody>
          </p:sp>
          <p:sp>
            <p:nvSpPr>
              <p:cNvPr id="9242" name="Text Box 26"/>
              <p:cNvSpPr txBox="1">
                <a:spLocks noChangeArrowheads="1"/>
              </p:cNvSpPr>
              <p:nvPr/>
            </p:nvSpPr>
            <p:spPr bwMode="auto">
              <a:xfrm>
                <a:off x="1176" y="3461"/>
                <a:ext cx="576"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sz="1500" b="1">
                    <a:solidFill>
                      <a:srgbClr val="000000"/>
                    </a:solidFill>
                    <a:latin typeface="Times New Roman" pitchFamily="18" charset="0"/>
                    <a:cs typeface="+mn-cs"/>
                  </a:rPr>
                  <a:t>Sài Gòn</a:t>
                </a:r>
              </a:p>
            </p:txBody>
          </p:sp>
        </p:grpSp>
      </p:grpSp>
      <p:sp>
        <p:nvSpPr>
          <p:cNvPr id="9244" name="Freeform 28"/>
          <p:cNvSpPr>
            <a:spLocks/>
          </p:cNvSpPr>
          <p:nvPr/>
        </p:nvSpPr>
        <p:spPr bwMode="auto">
          <a:xfrm rot="-336484">
            <a:off x="3657600" y="2964291"/>
            <a:ext cx="1225550" cy="88900"/>
          </a:xfrm>
          <a:custGeom>
            <a:avLst/>
            <a:gdLst>
              <a:gd name="T0" fmla="*/ 0 w 319"/>
              <a:gd name="T1" fmla="*/ 0 h 98"/>
              <a:gd name="T2" fmla="*/ 37 w 319"/>
              <a:gd name="T3" fmla="*/ 12 h 98"/>
              <a:gd name="T4" fmla="*/ 62 w 319"/>
              <a:gd name="T5" fmla="*/ 49 h 98"/>
              <a:gd name="T6" fmla="*/ 160 w 319"/>
              <a:gd name="T7" fmla="*/ 61 h 98"/>
              <a:gd name="T8" fmla="*/ 319 w 319"/>
              <a:gd name="T9" fmla="*/ 98 h 98"/>
            </a:gdLst>
            <a:ahLst/>
            <a:cxnLst>
              <a:cxn ang="0">
                <a:pos x="T0" y="T1"/>
              </a:cxn>
              <a:cxn ang="0">
                <a:pos x="T2" y="T3"/>
              </a:cxn>
              <a:cxn ang="0">
                <a:pos x="T4" y="T5"/>
              </a:cxn>
              <a:cxn ang="0">
                <a:pos x="T6" y="T7"/>
              </a:cxn>
              <a:cxn ang="0">
                <a:pos x="T8" y="T9"/>
              </a:cxn>
            </a:cxnLst>
            <a:rect l="0" t="0" r="r" b="b"/>
            <a:pathLst>
              <a:path w="319" h="98">
                <a:moveTo>
                  <a:pt x="0" y="0"/>
                </a:moveTo>
                <a:cubicBezTo>
                  <a:pt x="12" y="4"/>
                  <a:pt x="27" y="4"/>
                  <a:pt x="37" y="12"/>
                </a:cubicBezTo>
                <a:cubicBezTo>
                  <a:pt x="49" y="21"/>
                  <a:pt x="48" y="43"/>
                  <a:pt x="62" y="49"/>
                </a:cubicBezTo>
                <a:cubicBezTo>
                  <a:pt x="93" y="61"/>
                  <a:pt x="127" y="57"/>
                  <a:pt x="160" y="61"/>
                </a:cubicBezTo>
                <a:cubicBezTo>
                  <a:pt x="224" y="94"/>
                  <a:pt x="245" y="98"/>
                  <a:pt x="319" y="98"/>
                </a:cubicBezTo>
              </a:path>
            </a:pathLst>
          </a:custGeom>
          <a:noFill/>
          <a:ln w="63500">
            <a:solidFill>
              <a:srgbClr val="00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solidFill>
                <a:srgbClr val="000000"/>
              </a:solidFill>
              <a:cs typeface="+mn-cs"/>
            </a:endParaRPr>
          </a:p>
        </p:txBody>
      </p:sp>
      <p:sp>
        <p:nvSpPr>
          <p:cNvPr id="9245" name="Rectangle 29"/>
          <p:cNvSpPr>
            <a:spLocks noChangeArrowheads="1"/>
          </p:cNvSpPr>
          <p:nvPr/>
        </p:nvSpPr>
        <p:spPr bwMode="auto">
          <a:xfrm>
            <a:off x="3429000" y="2590800"/>
            <a:ext cx="3048000" cy="77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b="1" dirty="0" err="1">
                <a:solidFill>
                  <a:srgbClr val="000099"/>
                </a:solidFill>
                <a:cs typeface="+mn-cs"/>
              </a:rPr>
              <a:t>Sông</a:t>
            </a:r>
            <a:r>
              <a:rPr lang="en-US" b="1" dirty="0">
                <a:solidFill>
                  <a:srgbClr val="000099"/>
                </a:solidFill>
                <a:cs typeface="+mn-cs"/>
              </a:rPr>
              <a:t> </a:t>
            </a:r>
            <a:r>
              <a:rPr lang="en-US" b="1" dirty="0" err="1">
                <a:solidFill>
                  <a:srgbClr val="000099"/>
                </a:solidFill>
                <a:cs typeface="+mn-cs"/>
              </a:rPr>
              <a:t>Bến</a:t>
            </a:r>
            <a:r>
              <a:rPr lang="en-US" b="1" dirty="0">
                <a:solidFill>
                  <a:srgbClr val="000099"/>
                </a:solidFill>
                <a:cs typeface="+mn-cs"/>
              </a:rPr>
              <a:t> </a:t>
            </a:r>
            <a:r>
              <a:rPr lang="en-US" b="1" dirty="0" err="1">
                <a:solidFill>
                  <a:srgbClr val="000099"/>
                </a:solidFill>
                <a:cs typeface="+mn-cs"/>
              </a:rPr>
              <a:t>Hải</a:t>
            </a:r>
            <a:endParaRPr lang="en-US" b="1" dirty="0">
              <a:solidFill>
                <a:srgbClr val="000099"/>
              </a:solidFill>
              <a:cs typeface="+mn-cs"/>
            </a:endParaRPr>
          </a:p>
          <a:p>
            <a:pPr>
              <a:spcBef>
                <a:spcPct val="50000"/>
              </a:spcBef>
              <a:defRPr/>
            </a:pPr>
            <a:r>
              <a:rPr lang="en-US" b="1" dirty="0">
                <a:solidFill>
                  <a:srgbClr val="000099"/>
                </a:solidFill>
                <a:cs typeface="+mn-cs"/>
              </a:rPr>
              <a:t> </a:t>
            </a:r>
            <a:r>
              <a:rPr lang="en-US" b="1" dirty="0" err="1">
                <a:solidFill>
                  <a:srgbClr val="000099"/>
                </a:solidFill>
                <a:cs typeface="+mn-cs"/>
              </a:rPr>
              <a:t>Vĩ</a:t>
            </a:r>
            <a:r>
              <a:rPr lang="en-US" b="1" dirty="0">
                <a:solidFill>
                  <a:srgbClr val="000099"/>
                </a:solidFill>
                <a:cs typeface="+mn-cs"/>
              </a:rPr>
              <a:t> </a:t>
            </a:r>
            <a:r>
              <a:rPr lang="en-US" b="1" dirty="0" err="1">
                <a:solidFill>
                  <a:srgbClr val="000099"/>
                </a:solidFill>
                <a:cs typeface="+mn-cs"/>
              </a:rPr>
              <a:t>tuyến</a:t>
            </a:r>
            <a:r>
              <a:rPr lang="en-US" b="1" dirty="0">
                <a:solidFill>
                  <a:srgbClr val="000099"/>
                </a:solidFill>
                <a:cs typeface="+mn-cs"/>
              </a:rPr>
              <a:t> 17</a:t>
            </a:r>
          </a:p>
        </p:txBody>
      </p:sp>
      <p:sp>
        <p:nvSpPr>
          <p:cNvPr id="9246" name="Line 30"/>
          <p:cNvSpPr>
            <a:spLocks noChangeShapeType="1"/>
          </p:cNvSpPr>
          <p:nvPr/>
        </p:nvSpPr>
        <p:spPr bwMode="auto">
          <a:xfrm flipV="1">
            <a:off x="2590800" y="2971800"/>
            <a:ext cx="44196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solidFill>
                <a:srgbClr val="000000"/>
              </a:solidFil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repeatCount="3000" fill="hold" nodeType="clickEffect">
                                  <p:stCondLst>
                                    <p:cond delay="0"/>
                                  </p:stCondLst>
                                  <p:childTnLst>
                                    <p:set>
                                      <p:cBhvr>
                                        <p:cTn id="6" dur="1" fill="hold">
                                          <p:stCondLst>
                                            <p:cond delay="0"/>
                                          </p:stCondLst>
                                        </p:cTn>
                                        <p:tgtEl>
                                          <p:spTgt spid="9244"/>
                                        </p:tgtEl>
                                        <p:attrNameLst>
                                          <p:attrName>style.visibility</p:attrName>
                                        </p:attrNameLst>
                                      </p:cBhvr>
                                      <p:to>
                                        <p:strVal val="visible"/>
                                      </p:to>
                                    </p:set>
                                    <p:animEffect transition="in" filter="wipe(left)">
                                      <p:cBhvr>
                                        <p:cTn id="7" dur="500"/>
                                        <p:tgtEl>
                                          <p:spTgt spid="92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246"/>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9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4" grpId="0" animBg="1"/>
      <p:bldP spid="92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Text Box 18"/>
          <p:cNvSpPr txBox="1">
            <a:spLocks noChangeArrowheads="1"/>
          </p:cNvSpPr>
          <p:nvPr/>
        </p:nvSpPr>
        <p:spPr bwMode="auto">
          <a:xfrm>
            <a:off x="523875" y="1066800"/>
            <a:ext cx="8305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006600"/>
                </a:solidFill>
                <a:latin typeface="Times New Roman" pitchFamily="18" charset="0"/>
                <a:cs typeface="Times New Roman" pitchFamily="18" charset="0"/>
              </a:rPr>
              <a:t>b</a:t>
            </a:r>
            <a:r>
              <a:rPr lang="en-US" sz="2800" b="1" dirty="0" smtClean="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nước</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sau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hiệp</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định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Giơ</a:t>
            </a:r>
            <a:r>
              <a:rPr lang="en-US" sz="2800" b="1" dirty="0">
                <a:solidFill>
                  <a:srgbClr val="006600"/>
                </a:solidFill>
                <a:latin typeface="Times New Roman" pitchFamily="18" charset="0"/>
                <a:cs typeface="Times New Roman" pitchFamily="18" charset="0"/>
              </a:rPr>
              <a:t> – ne – </a:t>
            </a:r>
            <a:r>
              <a:rPr lang="en-US" sz="2800" b="1" dirty="0" err="1">
                <a:solidFill>
                  <a:srgbClr val="006600"/>
                </a:solidFill>
                <a:latin typeface="Times New Roman" pitchFamily="18" charset="0"/>
                <a:cs typeface="Times New Roman" pitchFamily="18" charset="0"/>
              </a:rPr>
              <a:t>vơ</a:t>
            </a:r>
            <a:r>
              <a:rPr lang="en-US" sz="2800" b="1" dirty="0">
                <a:solidFill>
                  <a:srgbClr val="006600"/>
                </a:solidFill>
                <a:latin typeface="Times New Roman" pitchFamily="18" charset="0"/>
                <a:cs typeface="Times New Roman" pitchFamily="18" charset="0"/>
              </a:rPr>
              <a:t> </a:t>
            </a:r>
          </a:p>
        </p:txBody>
      </p:sp>
      <p:sp>
        <p:nvSpPr>
          <p:cNvPr id="12308" name="Text Box 20"/>
          <p:cNvSpPr txBox="1">
            <a:spLocks noChangeArrowheads="1"/>
          </p:cNvSpPr>
          <p:nvPr/>
        </p:nvSpPr>
        <p:spPr bwMode="auto">
          <a:xfrm>
            <a:off x="274749" y="1524000"/>
            <a:ext cx="8686800"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0000"/>
                </a:solidFill>
                <a:latin typeface=".VnTimeH" pitchFamily="34" charset="0"/>
              </a:rPr>
              <a:t>                                            </a:t>
            </a:r>
          </a:p>
          <a:p>
            <a:pPr eaLnBrk="1" hangingPunct="1"/>
            <a:r>
              <a:rPr lang="en-US" b="1" dirty="0">
                <a:solidFill>
                  <a:srgbClr val="FF0000"/>
                </a:solidFill>
                <a:latin typeface=".VnTimeH" pitchFamily="34" charset="0"/>
              </a:rPr>
              <a:t>                                       </a:t>
            </a:r>
            <a:r>
              <a:rPr lang="en-US" sz="2800" b="1" dirty="0">
                <a:solidFill>
                  <a:srgbClr val="FF0000"/>
                </a:solidFill>
                <a:latin typeface="Times New Roman" pitchFamily="18" charset="0"/>
                <a:cs typeface="Times New Roman" pitchFamily="18" charset="0"/>
              </a:rPr>
              <a:t>THẢO LUẬN </a:t>
            </a:r>
            <a:r>
              <a:rPr lang="en-US" sz="2800" b="1" dirty="0" smtClean="0">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000259" y="2560261"/>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5" name="TextBox 4"/>
          <p:cNvSpPr txBox="1"/>
          <p:nvPr/>
        </p:nvSpPr>
        <p:spPr>
          <a:xfrm>
            <a:off x="1036749" y="3087541"/>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
        <p:nvSpPr>
          <p:cNvPr id="6" name="TextBox 5"/>
          <p:cNvSpPr txBox="1"/>
          <p:nvPr/>
        </p:nvSpPr>
        <p:spPr>
          <a:xfrm>
            <a:off x="1036749" y="4041648"/>
            <a:ext cx="7305541"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3. </a:t>
            </a:r>
            <a:r>
              <a:rPr lang="en-US" sz="2800" dirty="0" err="1">
                <a:solidFill>
                  <a:srgbClr val="0000CC"/>
                </a:solidFill>
                <a:latin typeface="Times New Roman" pitchFamily="18" charset="0"/>
                <a:cs typeface="Times New Roman" pitchFamily="18" charset="0"/>
              </a:rPr>
              <a:t>Chính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quyền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tay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sai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sát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đồng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bào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miền</a:t>
            </a:r>
            <a:r>
              <a:rPr lang="en-US" sz="2800" dirty="0">
                <a:solidFill>
                  <a:srgbClr val="0000CC"/>
                </a:solidFill>
                <a:latin typeface="Times New Roman" pitchFamily="18" charset="0"/>
                <a:cs typeface="Times New Roman" pitchFamily="18" charset="0"/>
              </a:rPr>
              <a:t> Nam </a:t>
            </a:r>
            <a:r>
              <a:rPr lang="en-US" sz="2800" dirty="0" err="1">
                <a:solidFill>
                  <a:srgbClr val="0000CC"/>
                </a:solidFill>
                <a:latin typeface="Times New Roman" pitchFamily="18" charset="0"/>
                <a:cs typeface="Times New Roman" pitchFamily="18" charset="0"/>
              </a:rPr>
              <a:t>như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a:t>
            </a:r>
          </a:p>
        </p:txBody>
      </p:sp>
      <p:sp>
        <p:nvSpPr>
          <p:cNvPr id="7" name="TextBox 6"/>
          <p:cNvSpPr txBox="1"/>
          <p:nvPr/>
        </p:nvSpPr>
        <p:spPr>
          <a:xfrm>
            <a:off x="1036749" y="4953000"/>
            <a:ext cx="7497651" cy="1384995"/>
          </a:xfrm>
          <a:prstGeom prst="rect">
            <a:avLst/>
          </a:prstGeom>
          <a:noFill/>
        </p:spPr>
        <p:txBody>
          <a:bodyPr wrap="square" rtlCol="0">
            <a:spAutoFit/>
          </a:bodyPr>
          <a:lstStyle/>
          <a:p>
            <a:pPr lvl="0"/>
            <a:r>
              <a:rPr lang="vi-VN" sz="2800" dirty="0">
                <a:solidFill>
                  <a:srgbClr val="0000CC"/>
                </a:solidFill>
                <a:latin typeface="Times New Roman" pitchFamily="18" charset="0"/>
                <a:cs typeface="Times New Roman" pitchFamily="18" charset="0"/>
              </a:rPr>
              <a:t>4. </a:t>
            </a:r>
            <a:r>
              <a:rPr lang="en-US" sz="2800" dirty="0" err="1">
                <a:solidFill>
                  <a:srgbClr val="0000CC"/>
                </a:solidFill>
                <a:latin typeface="Times New Roman" pitchFamily="18" charset="0"/>
                <a:cs typeface="Times New Roman" pitchFamily="18" charset="0"/>
              </a:rPr>
              <a:t>Những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gây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hậu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tộc</a:t>
            </a:r>
            <a:r>
              <a:rPr lang="en-US" sz="2800" dirty="0">
                <a:solidFill>
                  <a:srgbClr val="0000CC"/>
                </a:solidFill>
                <a:latin typeface="Times New Roman" pitchFamily="18" charset="0"/>
                <a:cs typeface="Times New Roman" pitchFamily="18" charset="0"/>
              </a:rPr>
              <a:t> ta?</a:t>
            </a:r>
          </a:p>
          <a:p>
            <a:pPr lvl="0"/>
            <a:endParaRPr lang="vi-VN" sz="2800" dirty="0">
              <a:solidFill>
                <a:srgbClr val="0000CC"/>
              </a:solidFill>
              <a:latin typeface="Times New Roman" pitchFamily="18" charset="0"/>
              <a:cs typeface="Times New Roman" pitchFamily="18" charset="0"/>
            </a:endParaRPr>
          </a:p>
        </p:txBody>
      </p:sp>
      <p:sp>
        <p:nvSpPr>
          <p:cNvPr id="9" name="TextBox 8"/>
          <p:cNvSpPr txBox="1"/>
          <p:nvPr/>
        </p:nvSpPr>
        <p:spPr>
          <a:xfrm>
            <a:off x="997039" y="2565042"/>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10" name="TextBox 9"/>
          <p:cNvSpPr txBox="1"/>
          <p:nvPr/>
        </p:nvSpPr>
        <p:spPr>
          <a:xfrm>
            <a:off x="1038896" y="3086637"/>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Effect transition="in" filter="box(in)">
                                      <p:cBhvr>
                                        <p:cTn id="7" dur="1000"/>
                                        <p:tgtEl>
                                          <p:spTgt spid="12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308"/>
                                        </p:tgtEl>
                                        <p:attrNameLst>
                                          <p:attrName>style.visibility</p:attrName>
                                        </p:attrNameLst>
                                      </p:cBhvr>
                                      <p:to>
                                        <p:strVal val="visible"/>
                                      </p:to>
                                    </p:set>
                                    <p:animEffect transition="in" filter="checkerboard(across)">
                                      <p:cBhvr>
                                        <p:cTn id="12" dur="500"/>
                                        <p:tgtEl>
                                          <p:spTgt spid="12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p:bldP spid="12308" grpId="0"/>
      <p:bldP spid="4" grpId="0"/>
      <p:bldP spid="4" grpId="1"/>
      <p:bldP spid="5" grpId="0"/>
      <p:bldP spid="5" grpId="1"/>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dirty="0" smtClean="0"/>
          </a:p>
        </p:txBody>
      </p:sp>
      <p:sp>
        <p:nvSpPr>
          <p:cNvPr id="44035" name="Rectangle 3"/>
          <p:cNvSpPr>
            <a:spLocks noGrp="1" noChangeArrowheads="1"/>
          </p:cNvSpPr>
          <p:nvPr>
            <p:ph type="body" idx="1"/>
          </p:nvPr>
        </p:nvSpPr>
        <p:spPr/>
        <p:txBody>
          <a:bodyPr/>
          <a:lstStyle/>
          <a:p>
            <a:pPr eaLnBrk="1" hangingPunct="1"/>
            <a:endParaRPr lang="en-US" smtClean="0"/>
          </a:p>
        </p:txBody>
      </p:sp>
      <p:pic>
        <p:nvPicPr>
          <p:cNvPr id="44036" name="Picture 4" descr="diemsangm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52400"/>
            <a:ext cx="8991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sp>
        <p:nvSpPr>
          <p:cNvPr id="44037" name="Text Box 5"/>
          <p:cNvSpPr txBox="1">
            <a:spLocks noChangeArrowheads="1"/>
          </p:cNvSpPr>
          <p:nvPr/>
        </p:nvSpPr>
        <p:spPr bwMode="auto">
          <a:xfrm>
            <a:off x="533400" y="6172200"/>
            <a:ext cx="8229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000" b="1" dirty="0" err="1">
                <a:solidFill>
                  <a:srgbClr val="0000CC"/>
                </a:solidFill>
                <a:latin typeface="Times New Roman" pitchFamily="18" charset="0"/>
                <a:cs typeface="Times New Roman" pitchFamily="18" charset="0"/>
              </a:rPr>
              <a:t>Ngô</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Đình</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Diệm</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bắt</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tay</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với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tổng</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thống</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Mĩ</a:t>
            </a:r>
            <a:r>
              <a:rPr lang="en-US" sz="2000" b="1" dirty="0">
                <a:solidFill>
                  <a:srgbClr val="0000CC"/>
                </a:solidFill>
                <a:latin typeface="Times New Roman" pitchFamily="18" charset="0"/>
                <a:cs typeface="Times New Roman" pitchFamily="18" charset="0"/>
              </a:rPr>
              <a:t> Ai –</a:t>
            </a:r>
            <a:r>
              <a:rPr lang="en-US" sz="2000" b="1" dirty="0" err="1">
                <a:solidFill>
                  <a:srgbClr val="0000CC"/>
                </a:solidFill>
                <a:latin typeface="Times New Roman" pitchFamily="18" charset="0"/>
                <a:cs typeface="Times New Roman" pitchFamily="18" charset="0"/>
              </a:rPr>
              <a:t>xen</a:t>
            </a:r>
            <a:r>
              <a:rPr lang="en-US" sz="2000" b="1" dirty="0">
                <a:solidFill>
                  <a:srgbClr val="0000CC"/>
                </a:solidFill>
                <a:latin typeface="Times New Roman" pitchFamily="18" charset="0"/>
                <a:cs typeface="Times New Roman" pitchFamily="18" charset="0"/>
              </a:rPr>
              <a:t> – </a:t>
            </a:r>
            <a:r>
              <a:rPr lang="en-US" sz="2000" b="1" dirty="0" err="1">
                <a:solidFill>
                  <a:srgbClr val="0000CC"/>
                </a:solidFill>
                <a:latin typeface="Times New Roman" pitchFamily="18" charset="0"/>
                <a:cs typeface="Times New Roman" pitchFamily="18" charset="0"/>
              </a:rPr>
              <a:t>hao</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tại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Oa-sinh-tơn</a:t>
            </a:r>
            <a:r>
              <a:rPr lang="en-US" sz="2000" b="1"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Text Box 18"/>
          <p:cNvSpPr txBox="1">
            <a:spLocks noChangeArrowheads="1"/>
          </p:cNvSpPr>
          <p:nvPr/>
        </p:nvSpPr>
        <p:spPr bwMode="auto">
          <a:xfrm>
            <a:off x="523875" y="1066800"/>
            <a:ext cx="8305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006600"/>
                </a:solidFill>
                <a:latin typeface="Times New Roman" pitchFamily="18" charset="0"/>
                <a:cs typeface="Times New Roman" pitchFamily="18" charset="0"/>
              </a:rPr>
              <a:t>b</a:t>
            </a:r>
            <a:r>
              <a:rPr lang="en-US" sz="2800" b="1" dirty="0" smtClean="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nước</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sau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hiệp</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định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Giơ</a:t>
            </a:r>
            <a:r>
              <a:rPr lang="en-US" sz="2800" b="1" dirty="0">
                <a:solidFill>
                  <a:srgbClr val="006600"/>
                </a:solidFill>
                <a:latin typeface="Times New Roman" pitchFamily="18" charset="0"/>
                <a:cs typeface="Times New Roman" pitchFamily="18" charset="0"/>
              </a:rPr>
              <a:t> – ne – </a:t>
            </a:r>
            <a:r>
              <a:rPr lang="en-US" sz="2800" b="1" dirty="0" err="1">
                <a:solidFill>
                  <a:srgbClr val="006600"/>
                </a:solidFill>
                <a:latin typeface="Times New Roman" pitchFamily="18" charset="0"/>
                <a:cs typeface="Times New Roman" pitchFamily="18" charset="0"/>
              </a:rPr>
              <a:t>vơ</a:t>
            </a:r>
            <a:r>
              <a:rPr lang="en-US" sz="2800" b="1" dirty="0">
                <a:solidFill>
                  <a:srgbClr val="006600"/>
                </a:solidFill>
                <a:latin typeface="Times New Roman" pitchFamily="18" charset="0"/>
                <a:cs typeface="Times New Roman" pitchFamily="18" charset="0"/>
              </a:rPr>
              <a:t> </a:t>
            </a:r>
          </a:p>
        </p:txBody>
      </p:sp>
      <p:sp>
        <p:nvSpPr>
          <p:cNvPr id="12308" name="Text Box 20"/>
          <p:cNvSpPr txBox="1">
            <a:spLocks noChangeArrowheads="1"/>
          </p:cNvSpPr>
          <p:nvPr/>
        </p:nvSpPr>
        <p:spPr bwMode="auto">
          <a:xfrm>
            <a:off x="274749" y="1524000"/>
            <a:ext cx="8686800"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0000"/>
                </a:solidFill>
                <a:latin typeface=".VnTimeH" pitchFamily="34" charset="0"/>
              </a:rPr>
              <a:t>                                            </a:t>
            </a:r>
          </a:p>
          <a:p>
            <a:pPr eaLnBrk="1" hangingPunct="1"/>
            <a:r>
              <a:rPr lang="en-US" b="1" dirty="0">
                <a:solidFill>
                  <a:srgbClr val="FF0000"/>
                </a:solidFill>
                <a:latin typeface=".VnTimeH" pitchFamily="34" charset="0"/>
              </a:rPr>
              <a:t>                                       </a:t>
            </a:r>
            <a:r>
              <a:rPr lang="en-US" sz="2800" b="1" dirty="0">
                <a:solidFill>
                  <a:srgbClr val="FF0000"/>
                </a:solidFill>
                <a:latin typeface="Times New Roman" pitchFamily="18" charset="0"/>
                <a:cs typeface="Times New Roman" pitchFamily="18" charset="0"/>
              </a:rPr>
              <a:t>THẢO LUẬN </a:t>
            </a:r>
            <a:r>
              <a:rPr lang="en-US" sz="2800" b="1" dirty="0" smtClean="0">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000259" y="2560261"/>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5" name="TextBox 4"/>
          <p:cNvSpPr txBox="1"/>
          <p:nvPr/>
        </p:nvSpPr>
        <p:spPr>
          <a:xfrm>
            <a:off x="1036749" y="3087541"/>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
        <p:nvSpPr>
          <p:cNvPr id="6" name="TextBox 5"/>
          <p:cNvSpPr txBox="1"/>
          <p:nvPr/>
        </p:nvSpPr>
        <p:spPr>
          <a:xfrm>
            <a:off x="1036749" y="4041648"/>
            <a:ext cx="7305541"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3. </a:t>
            </a:r>
            <a:r>
              <a:rPr lang="en-US" sz="2800" dirty="0" err="1">
                <a:solidFill>
                  <a:srgbClr val="0000CC"/>
                </a:solidFill>
                <a:latin typeface="Times New Roman" pitchFamily="18" charset="0"/>
                <a:cs typeface="Times New Roman" pitchFamily="18" charset="0"/>
              </a:rPr>
              <a:t>Chính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quyền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tay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sai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sát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đồng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bào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miền</a:t>
            </a:r>
            <a:r>
              <a:rPr lang="en-US" sz="2800" dirty="0">
                <a:solidFill>
                  <a:srgbClr val="0000CC"/>
                </a:solidFill>
                <a:latin typeface="Times New Roman" pitchFamily="18" charset="0"/>
                <a:cs typeface="Times New Roman" pitchFamily="18" charset="0"/>
              </a:rPr>
              <a:t> Nam </a:t>
            </a:r>
            <a:r>
              <a:rPr lang="en-US" sz="2800" dirty="0" err="1">
                <a:solidFill>
                  <a:srgbClr val="0000CC"/>
                </a:solidFill>
                <a:latin typeface="Times New Roman" pitchFamily="18" charset="0"/>
                <a:cs typeface="Times New Roman" pitchFamily="18" charset="0"/>
              </a:rPr>
              <a:t>như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a:t>
            </a:r>
          </a:p>
        </p:txBody>
      </p:sp>
      <p:sp>
        <p:nvSpPr>
          <p:cNvPr id="7" name="TextBox 6"/>
          <p:cNvSpPr txBox="1"/>
          <p:nvPr/>
        </p:nvSpPr>
        <p:spPr>
          <a:xfrm>
            <a:off x="1036749" y="4953000"/>
            <a:ext cx="7497651" cy="1384995"/>
          </a:xfrm>
          <a:prstGeom prst="rect">
            <a:avLst/>
          </a:prstGeom>
          <a:noFill/>
        </p:spPr>
        <p:txBody>
          <a:bodyPr wrap="square" rtlCol="0">
            <a:spAutoFit/>
          </a:bodyPr>
          <a:lstStyle/>
          <a:p>
            <a:pPr lvl="0"/>
            <a:r>
              <a:rPr lang="vi-VN" sz="2800" dirty="0">
                <a:solidFill>
                  <a:srgbClr val="0000CC"/>
                </a:solidFill>
                <a:latin typeface="Times New Roman" pitchFamily="18" charset="0"/>
                <a:cs typeface="Times New Roman" pitchFamily="18" charset="0"/>
              </a:rPr>
              <a:t>4. </a:t>
            </a:r>
            <a:r>
              <a:rPr lang="en-US" sz="2800" dirty="0" err="1">
                <a:solidFill>
                  <a:srgbClr val="0000CC"/>
                </a:solidFill>
                <a:latin typeface="Times New Roman" pitchFamily="18" charset="0"/>
                <a:cs typeface="Times New Roman" pitchFamily="18" charset="0"/>
              </a:rPr>
              <a:t>Những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gây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hậu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tộc</a:t>
            </a:r>
            <a:r>
              <a:rPr lang="en-US" sz="2800" dirty="0">
                <a:solidFill>
                  <a:srgbClr val="0000CC"/>
                </a:solidFill>
                <a:latin typeface="Times New Roman" pitchFamily="18" charset="0"/>
                <a:cs typeface="Times New Roman" pitchFamily="18" charset="0"/>
              </a:rPr>
              <a:t> ta?</a:t>
            </a:r>
          </a:p>
          <a:p>
            <a:pPr lvl="0"/>
            <a:endParaRPr lang="vi-VN" sz="2800" dirty="0">
              <a:solidFill>
                <a:srgbClr val="0000CC"/>
              </a:solidFill>
              <a:latin typeface="Times New Roman" pitchFamily="18" charset="0"/>
              <a:cs typeface="Times New Roman" pitchFamily="18" charset="0"/>
            </a:endParaRPr>
          </a:p>
        </p:txBody>
      </p:sp>
      <p:sp>
        <p:nvSpPr>
          <p:cNvPr id="9" name="TextBox 8"/>
          <p:cNvSpPr txBox="1"/>
          <p:nvPr/>
        </p:nvSpPr>
        <p:spPr>
          <a:xfrm>
            <a:off x="997039" y="2565042"/>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10" name="TextBox 9"/>
          <p:cNvSpPr txBox="1"/>
          <p:nvPr/>
        </p:nvSpPr>
        <p:spPr>
          <a:xfrm>
            <a:off x="1038896" y="3086637"/>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Effect transition="in" filter="box(in)">
                                      <p:cBhvr>
                                        <p:cTn id="7" dur="1000"/>
                                        <p:tgtEl>
                                          <p:spTgt spid="12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308"/>
                                        </p:tgtEl>
                                        <p:attrNameLst>
                                          <p:attrName>style.visibility</p:attrName>
                                        </p:attrNameLst>
                                      </p:cBhvr>
                                      <p:to>
                                        <p:strVal val="visible"/>
                                      </p:to>
                                    </p:set>
                                    <p:animEffect transition="in" filter="checkerboard(across)">
                                      <p:cBhvr>
                                        <p:cTn id="12" dur="500"/>
                                        <p:tgtEl>
                                          <p:spTgt spid="12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p:bldP spid="12308" grpId="0"/>
      <p:bldP spid="4" grpId="0"/>
      <p:bldP spid="4" grpId="1"/>
      <p:bldP spid="5" grpId="0"/>
      <p:bldP spid="5" grpId="1"/>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8PhuNu_VietNam48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228600"/>
            <a:ext cx="41148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sp>
        <p:nvSpPr>
          <p:cNvPr id="46083" name="Text Box 8"/>
          <p:cNvSpPr txBox="1">
            <a:spLocks noChangeArrowheads="1"/>
          </p:cNvSpPr>
          <p:nvPr/>
        </p:nvSpPr>
        <p:spPr bwMode="auto">
          <a:xfrm>
            <a:off x="914400" y="6172200"/>
            <a:ext cx="67818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2400" b="1">
                <a:solidFill>
                  <a:srgbClr val="000000"/>
                </a:solidFill>
                <a:latin typeface="Times New Roman" pitchFamily="18" charset="0"/>
                <a:cs typeface="Times New Roman" pitchFamily="18" charset="0"/>
              </a:rPr>
              <a:t>Những cuộc thảm sát của chính quyền Mĩ-Diệm</a:t>
            </a:r>
            <a:endParaRPr lang="en-US" sz="2400" b="1">
              <a:solidFill>
                <a:srgbClr val="000000"/>
              </a:solidFill>
              <a:latin typeface="Times New Roman" pitchFamily="18" charset="0"/>
              <a:cs typeface="Times New Roman" pitchFamily="18" charset="0"/>
            </a:endParaRP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r="15384" b="8696"/>
          <a:stretch>
            <a:fillRect/>
          </a:stretch>
        </p:blipFill>
        <p:spPr bwMode="auto">
          <a:xfrm>
            <a:off x="4572000" y="228600"/>
            <a:ext cx="4343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3588" y="3200400"/>
            <a:ext cx="44196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086"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 y="3200400"/>
            <a:ext cx="4114800" cy="300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maychem"/>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7107" name="Text Box 9"/>
          <p:cNvSpPr txBox="1">
            <a:spLocks noChangeArrowheads="1"/>
          </p:cNvSpPr>
          <p:nvPr/>
        </p:nvSpPr>
        <p:spPr bwMode="auto">
          <a:xfrm>
            <a:off x="533400" y="6334125"/>
            <a:ext cx="7924800" cy="466725"/>
          </a:xfrm>
          <a:prstGeom prst="rect">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00CC"/>
                </a:solidFill>
                <a:latin typeface="Times New Roman" pitchFamily="18" charset="0"/>
                <a:cs typeface="Times New Roman" pitchFamily="18" charset="0"/>
              </a:rPr>
              <a:t>Chính quyền Ngô Đình Diệm lê máy chém đi khắp miền Nam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hật về chế độ Ngô Đình Diệm (The truth about Ngo Dinh Diem's tyranny régim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extLst>
              <a:ext uri="{28A0092B-C50C-407E-A947-70E740481C1C}">
                <a14:useLocalDpi xmlns:a14="http://schemas.microsoft.com/office/drawing/2010/main" xmlns="" val="0"/>
              </a:ext>
            </a:extLst>
          </a:blip>
          <a:srcRect/>
          <a:stretch>
            <a:fillRect/>
          </a:stretch>
        </p:blipFill>
        <p:spPr bwMode="auto">
          <a:xfrm>
            <a:off x="457200" y="533400"/>
            <a:ext cx="82296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762000" y="58674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pic>
        <p:nvPicPr>
          <p:cNvPr id="50179" name="Picture 10" descr="chong ap c 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71600"/>
            <a:ext cx="4648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11" descr="Dau tran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1371600"/>
            <a:ext cx="4495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533400" y="1089025"/>
            <a:ext cx="358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0000CC"/>
                </a:solidFill>
                <a:latin typeface="Times New Roman" pitchFamily="18" charset="0"/>
                <a:cs typeface="Times New Roman" pitchFamily="18" charset="0"/>
              </a:rPr>
              <a:t>ÔN </a:t>
            </a:r>
            <a:r>
              <a:rPr lang="en-US" sz="2800" b="1" dirty="0" smtClean="0">
                <a:solidFill>
                  <a:srgbClr val="0000CC"/>
                </a:solidFill>
                <a:latin typeface="Times New Roman" pitchFamily="18" charset="0"/>
                <a:cs typeface="Times New Roman" pitchFamily="18" charset="0"/>
              </a:rPr>
              <a:t>BÀI </a:t>
            </a:r>
            <a:r>
              <a:rPr lang="en-US" sz="2800" b="1" dirty="0">
                <a:solidFill>
                  <a:srgbClr val="0000CC"/>
                </a:solidFill>
                <a:latin typeface="Times New Roman" pitchFamily="18" charset="0"/>
                <a:cs typeface="Times New Roman" pitchFamily="18" charset="0"/>
              </a:rPr>
              <a:t>CŨ:</a:t>
            </a:r>
          </a:p>
        </p:txBody>
      </p:sp>
      <p:sp>
        <p:nvSpPr>
          <p:cNvPr id="6149" name="Rectangle 5"/>
          <p:cNvSpPr>
            <a:spLocks noChangeArrowheads="1"/>
          </p:cNvSpPr>
          <p:nvPr/>
        </p:nvSpPr>
        <p:spPr bwMode="auto">
          <a:xfrm>
            <a:off x="381000" y="1616075"/>
            <a:ext cx="8763000"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ctr">
              <a:spcBef>
                <a:spcPct val="20000"/>
              </a:spcBef>
            </a:pPr>
            <a:r>
              <a:rPr lang="en-US" sz="2800" b="1" i="1">
                <a:solidFill>
                  <a:srgbClr val="006600"/>
                </a:solidFill>
                <a:latin typeface="Times New Roman" pitchFamily="18" charset="0"/>
                <a:cs typeface="Times New Roman" pitchFamily="18" charset="0"/>
              </a:rPr>
              <a:t>“Chín năm làm một Điện Biên,</a:t>
            </a:r>
          </a:p>
          <a:p>
            <a:pPr marL="342900" indent="-342900" algn="ctr">
              <a:spcBef>
                <a:spcPct val="20000"/>
              </a:spcBef>
            </a:pPr>
            <a:r>
              <a:rPr lang="en-US" sz="2800" b="1" i="1">
                <a:solidFill>
                  <a:srgbClr val="006600"/>
                </a:solidFill>
                <a:latin typeface="Times New Roman" pitchFamily="18" charset="0"/>
                <a:cs typeface="Times New Roman" pitchFamily="18" charset="0"/>
              </a:rPr>
              <a:t> Nên vành hoa đỏ, nên thiên sử vàng!”</a:t>
            </a:r>
          </a:p>
          <a:p>
            <a:pPr marL="342900" indent="-342900">
              <a:spcBef>
                <a:spcPct val="20000"/>
              </a:spcBef>
            </a:pPr>
            <a:r>
              <a:rPr lang="en-US" sz="2800" b="1" i="1">
                <a:solidFill>
                  <a:srgbClr val="006600"/>
                </a:solidFill>
                <a:latin typeface="Times New Roman" pitchFamily="18" charset="0"/>
                <a:cs typeface="Times New Roman" pitchFamily="18" charset="0"/>
              </a:rPr>
              <a:t>	</a:t>
            </a:r>
            <a:endParaRPr lang="en-US" sz="2800" b="1">
              <a:solidFill>
                <a:srgbClr val="006600"/>
              </a:solidFill>
              <a:latin typeface="Times New Roman" pitchFamily="18" charset="0"/>
              <a:cs typeface="Times New Roman" pitchFamily="18" charset="0"/>
            </a:endParaRPr>
          </a:p>
        </p:txBody>
      </p:sp>
      <p:sp>
        <p:nvSpPr>
          <p:cNvPr id="6150" name="Rectangle 6"/>
          <p:cNvSpPr>
            <a:spLocks noChangeArrowheads="1"/>
          </p:cNvSpPr>
          <p:nvPr/>
        </p:nvSpPr>
        <p:spPr bwMode="auto">
          <a:xfrm>
            <a:off x="381000" y="3756025"/>
            <a:ext cx="87630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pPr>
            <a:r>
              <a:rPr lang="en-US" sz="2400" b="1" dirty="0">
                <a:solidFill>
                  <a:srgbClr val="0000CC"/>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a:t>
            </a:r>
          </a:p>
          <a:p>
            <a:pPr marL="342900" indent="-342900">
              <a:spcBef>
                <a:spcPct val="20000"/>
              </a:spcBef>
            </a:pPr>
            <a:endParaRPr 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770" decel="100000"/>
                                        <p:tgtEl>
                                          <p:spTgt spid="6148"/>
                                        </p:tgtEl>
                                      </p:cBhvr>
                                    </p:animEffect>
                                    <p:animScale>
                                      <p:cBhvr>
                                        <p:cTn id="8" dur="770" decel="100000"/>
                                        <p:tgtEl>
                                          <p:spTgt spid="6148"/>
                                        </p:tgtEl>
                                      </p:cBhvr>
                                      <p:from x="10000" y="10000"/>
                                      <p:to x="200000" y="450000"/>
                                    </p:animScale>
                                    <p:animScale>
                                      <p:cBhvr>
                                        <p:cTn id="9" dur="1230" accel="100000" fill="hold">
                                          <p:stCondLst>
                                            <p:cond delay="770"/>
                                          </p:stCondLst>
                                        </p:cTn>
                                        <p:tgtEl>
                                          <p:spTgt spid="6148"/>
                                        </p:tgtEl>
                                      </p:cBhvr>
                                      <p:from x="200000" y="450000"/>
                                      <p:to x="100000" y="100000"/>
                                    </p:animScale>
                                    <p:set>
                                      <p:cBhvr>
                                        <p:cTn id="10" dur="770" fill="hold"/>
                                        <p:tgtEl>
                                          <p:spTgt spid="6148"/>
                                        </p:tgtEl>
                                        <p:attrNameLst>
                                          <p:attrName>ppt_x</p:attrName>
                                        </p:attrNameLst>
                                      </p:cBhvr>
                                      <p:to>
                                        <p:strVal val="(0.5)"/>
                                      </p:to>
                                    </p:set>
                                    <p:anim from="(0.5)" to="(#ppt_x)" calcmode="lin" valueType="num">
                                      <p:cBhvr>
                                        <p:cTn id="11" dur="1230" accel="100000" fill="hold">
                                          <p:stCondLst>
                                            <p:cond delay="770"/>
                                          </p:stCondLst>
                                        </p:cTn>
                                        <p:tgtEl>
                                          <p:spTgt spid="6148"/>
                                        </p:tgtEl>
                                        <p:attrNameLst>
                                          <p:attrName>ppt_x</p:attrName>
                                        </p:attrNameLst>
                                      </p:cBhvr>
                                    </p:anim>
                                    <p:set>
                                      <p:cBhvr>
                                        <p:cTn id="12" dur="770" fill="hold"/>
                                        <p:tgtEl>
                                          <p:spTgt spid="6148"/>
                                        </p:tgtEl>
                                        <p:attrNameLst>
                                          <p:attrName>ppt_y</p:attrName>
                                        </p:attrNameLst>
                                      </p:cBhvr>
                                      <p:to>
                                        <p:strVal val="(#ppt_y+0.4)"/>
                                      </p:to>
                                    </p:set>
                                    <p:anim from="(#ppt_y+0.4)" to="(#ppt_y)" calcmode="lin" valueType="num">
                                      <p:cBhvr>
                                        <p:cTn id="13" dur="1230" accel="100000" fill="hold">
                                          <p:stCondLst>
                                            <p:cond delay="770"/>
                                          </p:stCondLst>
                                        </p:cTn>
                                        <p:tgtEl>
                                          <p:spTgt spid="614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6149"/>
                                        </p:tgtEl>
                                        <p:attrNameLst>
                                          <p:attrName>style.visibility</p:attrName>
                                        </p:attrNameLst>
                                      </p:cBhvr>
                                      <p:to>
                                        <p:strVal val="visible"/>
                                      </p:to>
                                    </p:set>
                                    <p:anim calcmode="lin" valueType="num">
                                      <p:cBhvr>
                                        <p:cTn id="18" dur="1000" fill="hold"/>
                                        <p:tgtEl>
                                          <p:spTgt spid="6149"/>
                                        </p:tgtEl>
                                        <p:attrNameLst>
                                          <p:attrName>ppt_x</p:attrName>
                                        </p:attrNameLst>
                                      </p:cBhvr>
                                      <p:tavLst>
                                        <p:tav tm="0">
                                          <p:val>
                                            <p:strVal val="#ppt_x-.2"/>
                                          </p:val>
                                        </p:tav>
                                        <p:tav tm="100000">
                                          <p:val>
                                            <p:strVal val="#ppt_x"/>
                                          </p:val>
                                        </p:tav>
                                      </p:tavLst>
                                    </p:anim>
                                    <p:anim calcmode="lin" valueType="num">
                                      <p:cBhvr>
                                        <p:cTn id="19"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61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p:cTn id="25" dur="1000" fill="hold"/>
                                        <p:tgtEl>
                                          <p:spTgt spid="6150"/>
                                        </p:tgtEl>
                                        <p:attrNameLst>
                                          <p:attrName>ppt_x</p:attrName>
                                        </p:attrNameLst>
                                      </p:cBhvr>
                                      <p:tavLst>
                                        <p:tav tm="0">
                                          <p:val>
                                            <p:strVal val="#ppt_x-.2"/>
                                          </p:val>
                                        </p:tav>
                                        <p:tav tm="100000">
                                          <p:val>
                                            <p:strVal val="#ppt_x"/>
                                          </p:val>
                                        </p:tav>
                                      </p:tavLst>
                                    </p:anim>
                                    <p:anim calcmode="lin" valueType="num">
                                      <p:cBhvr>
                                        <p:cTn id="26"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152400" y="1371600"/>
            <a:ext cx="8915400" cy="4191000"/>
            <a:chOff x="624" y="816"/>
            <a:chExt cx="4896" cy="1584"/>
          </a:xfrm>
        </p:grpSpPr>
        <p:pic>
          <p:nvPicPr>
            <p:cNvPr id="51204" name="Picture 3" descr="bieutinhchongDie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64" y="816"/>
              <a:ext cx="2256"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 descr="BieuTinhChongNDDie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 y="816"/>
              <a:ext cx="2304" cy="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03" name="Text Box 5"/>
          <p:cNvSpPr txBox="1">
            <a:spLocks noChangeArrowheads="1"/>
          </p:cNvSpPr>
          <p:nvPr/>
        </p:nvSpPr>
        <p:spPr bwMode="auto">
          <a:xfrm>
            <a:off x="946150" y="55626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1066800" y="59436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pic>
        <p:nvPicPr>
          <p:cNvPr id="52227" name="Picture 9" descr="Dau tranh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371600"/>
            <a:ext cx="8305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ầu hiền lương phóng t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85800"/>
            <a:ext cx="8077200"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209800" y="6096000"/>
            <a:ext cx="4322017" cy="523220"/>
          </a:xfrm>
          <a:prstGeom prst="rect">
            <a:avLst/>
          </a:prstGeom>
        </p:spPr>
        <p:txBody>
          <a:bodyPr wrap="none">
            <a:spAutoFit/>
          </a:bodyPr>
          <a:lstStyle/>
          <a:p>
            <a:pPr lvl="0"/>
            <a:r>
              <a:rPr lang="en-US" sz="2800" dirty="0" err="1">
                <a:solidFill>
                  <a:srgbClr val="0000CC"/>
                </a:solidFill>
              </a:rPr>
              <a:t>Cầu</a:t>
            </a:r>
            <a:r>
              <a:rPr lang="en-US" sz="2800" dirty="0">
                <a:solidFill>
                  <a:srgbClr val="0000CC"/>
                </a:solidFill>
              </a:rPr>
              <a:t> </a:t>
            </a:r>
            <a:r>
              <a:rPr lang="en-US" sz="2800" dirty="0" err="1">
                <a:solidFill>
                  <a:srgbClr val="0000CC"/>
                </a:solidFill>
              </a:rPr>
              <a:t>Hiền</a:t>
            </a:r>
            <a:r>
              <a:rPr lang="en-US" sz="2800" dirty="0">
                <a:solidFill>
                  <a:srgbClr val="0000CC"/>
                </a:solidFill>
              </a:rPr>
              <a:t> </a:t>
            </a:r>
            <a:r>
              <a:rPr lang="en-US" sz="2800" dirty="0" err="1">
                <a:solidFill>
                  <a:srgbClr val="0000CC"/>
                </a:solidFill>
              </a:rPr>
              <a:t>Lương</a:t>
            </a:r>
            <a:r>
              <a:rPr lang="en-US" sz="2800" dirty="0">
                <a:solidFill>
                  <a:srgbClr val="0000CC"/>
                </a:solidFill>
              </a:rPr>
              <a:t> </a:t>
            </a:r>
            <a:r>
              <a:rPr lang="en-US" sz="2800" dirty="0" err="1">
                <a:solidFill>
                  <a:srgbClr val="0000CC"/>
                </a:solidFill>
              </a:rPr>
              <a:t>hiện</a:t>
            </a:r>
            <a:r>
              <a:rPr lang="en-US" sz="2800" dirty="0">
                <a:solidFill>
                  <a:srgbClr val="0000CC"/>
                </a:solidFill>
              </a:rPr>
              <a:t> nay</a:t>
            </a:r>
          </a:p>
        </p:txBody>
      </p:sp>
      <p:sp>
        <p:nvSpPr>
          <p:cNvPr id="5" name="Rectangle 4"/>
          <p:cNvSpPr/>
          <p:nvPr/>
        </p:nvSpPr>
        <p:spPr>
          <a:xfrm>
            <a:off x="1219200" y="1676400"/>
            <a:ext cx="6477000" cy="3785652"/>
          </a:xfrm>
          <a:prstGeom prst="rect">
            <a:avLst/>
          </a:prstGeom>
        </p:spPr>
        <p:txBody>
          <a:bodyPr wrap="square">
            <a:spAutoFit/>
          </a:bodyPr>
          <a:lstStyle/>
          <a:p>
            <a:pPr lvl="0"/>
            <a:r>
              <a:rPr lang="en-US" sz="2400" dirty="0" err="1">
                <a:solidFill>
                  <a:srgbClr val="FF0000"/>
                </a:solidFill>
              </a:rPr>
              <a:t>Sông</a:t>
            </a:r>
            <a:r>
              <a:rPr lang="en-US" sz="2400" dirty="0">
                <a:solidFill>
                  <a:srgbClr val="FF0000"/>
                </a:solidFill>
              </a:rPr>
              <a:t> </a:t>
            </a:r>
            <a:r>
              <a:rPr lang="en-US" sz="2400" dirty="0" err="1">
                <a:solidFill>
                  <a:srgbClr val="FF0000"/>
                </a:solidFill>
              </a:rPr>
              <a:t>Bến</a:t>
            </a:r>
            <a:r>
              <a:rPr lang="en-US" sz="2400" dirty="0">
                <a:solidFill>
                  <a:srgbClr val="FF0000"/>
                </a:solidFill>
              </a:rPr>
              <a:t> </a:t>
            </a:r>
            <a:r>
              <a:rPr lang="en-US" sz="2400" dirty="0" err="1">
                <a:solidFill>
                  <a:srgbClr val="FF0000"/>
                </a:solidFill>
              </a:rPr>
              <a:t>Hải</a:t>
            </a:r>
            <a:r>
              <a:rPr lang="en-US" sz="2400" dirty="0">
                <a:solidFill>
                  <a:srgbClr val="FF0000"/>
                </a:solidFill>
              </a:rPr>
              <a:t> </a:t>
            </a:r>
            <a:r>
              <a:rPr lang="en-US" sz="2400" dirty="0" err="1">
                <a:solidFill>
                  <a:srgbClr val="FF0000"/>
                </a:solidFill>
              </a:rPr>
              <a:t>biên</a:t>
            </a:r>
            <a:r>
              <a:rPr lang="en-US" sz="2400" dirty="0">
                <a:solidFill>
                  <a:srgbClr val="FF0000"/>
                </a:solidFill>
              </a:rPr>
              <a:t> </a:t>
            </a:r>
            <a:r>
              <a:rPr lang="en-US" sz="2400" dirty="0" err="1">
                <a:solidFill>
                  <a:srgbClr val="FF0000"/>
                </a:solidFill>
              </a:rPr>
              <a:t>niên</a:t>
            </a:r>
            <a:r>
              <a:rPr lang="en-US" sz="2400" dirty="0">
                <a:solidFill>
                  <a:srgbClr val="FF0000"/>
                </a:solidFill>
              </a:rPr>
              <a:t> </a:t>
            </a:r>
            <a:r>
              <a:rPr lang="en-US" sz="2400" dirty="0" err="1">
                <a:solidFill>
                  <a:srgbClr val="FF0000"/>
                </a:solidFill>
              </a:rPr>
              <a:t>dòng</a:t>
            </a:r>
            <a:r>
              <a:rPr lang="en-US" sz="2400" dirty="0">
                <a:solidFill>
                  <a:srgbClr val="FF0000"/>
                </a:solidFill>
              </a:rPr>
              <a:t> </a:t>
            </a:r>
            <a:r>
              <a:rPr lang="en-US" sz="2400" dirty="0" err="1">
                <a:solidFill>
                  <a:srgbClr val="FF0000"/>
                </a:solidFill>
              </a:rPr>
              <a:t>thiên</a:t>
            </a:r>
            <a:r>
              <a:rPr lang="en-US" sz="2400" dirty="0">
                <a:solidFill>
                  <a:srgbClr val="FF0000"/>
                </a:solidFill>
              </a:rPr>
              <a:t> </a:t>
            </a:r>
            <a:r>
              <a:rPr lang="en-US" sz="2400" dirty="0" err="1">
                <a:solidFill>
                  <a:srgbClr val="FF0000"/>
                </a:solidFill>
              </a:rPr>
              <a:t>sử</a:t>
            </a:r>
            <a:endParaRPr lang="en-US" sz="2400" dirty="0">
              <a:solidFill>
                <a:srgbClr val="FF0000"/>
              </a:solidFill>
            </a:endParaRPr>
          </a:p>
          <a:p>
            <a:pPr lvl="0"/>
            <a:r>
              <a:rPr lang="en-US" sz="2400" dirty="0" err="1">
                <a:solidFill>
                  <a:srgbClr val="FF0000"/>
                </a:solidFill>
              </a:rPr>
              <a:t>Làm</a:t>
            </a:r>
            <a:r>
              <a:rPr lang="en-US" sz="2400" dirty="0">
                <a:solidFill>
                  <a:srgbClr val="FF0000"/>
                </a:solidFill>
              </a:rPr>
              <a:t> </a:t>
            </a:r>
            <a:r>
              <a:rPr lang="en-US" sz="2400" dirty="0" err="1">
                <a:solidFill>
                  <a:srgbClr val="FF0000"/>
                </a:solidFill>
              </a:rPr>
              <a:t>chứng</a:t>
            </a:r>
            <a:r>
              <a:rPr lang="en-US" sz="2400" dirty="0">
                <a:solidFill>
                  <a:srgbClr val="FF0000"/>
                </a:solidFill>
              </a:rPr>
              <a:t> </a:t>
            </a:r>
            <a:r>
              <a:rPr lang="en-US" sz="2400" dirty="0" err="1">
                <a:solidFill>
                  <a:srgbClr val="FF0000"/>
                </a:solidFill>
              </a:rPr>
              <a:t>nhân</a:t>
            </a:r>
            <a:r>
              <a:rPr lang="en-US" sz="2400" dirty="0">
                <a:solidFill>
                  <a:srgbClr val="FF0000"/>
                </a:solidFill>
              </a:rPr>
              <a:t> </a:t>
            </a:r>
            <a:r>
              <a:rPr lang="en-US" sz="2400" dirty="0" err="1">
                <a:solidFill>
                  <a:srgbClr val="FF0000"/>
                </a:solidFill>
              </a:rPr>
              <a:t>bao</a:t>
            </a:r>
            <a:r>
              <a:rPr lang="en-US" sz="2400" dirty="0">
                <a:solidFill>
                  <a:srgbClr val="FF0000"/>
                </a:solidFill>
              </a:rPr>
              <a:t> </a:t>
            </a:r>
            <a:r>
              <a:rPr lang="en-US" sz="2400" dirty="0" err="1">
                <a:solidFill>
                  <a:srgbClr val="FF0000"/>
                </a:solidFill>
              </a:rPr>
              <a:t>chiến</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kinh</a:t>
            </a:r>
            <a:r>
              <a:rPr lang="en-US" sz="2400" dirty="0">
                <a:solidFill>
                  <a:srgbClr val="FF0000"/>
                </a:solidFill>
              </a:rPr>
              <a:t> </a:t>
            </a:r>
            <a:r>
              <a:rPr lang="en-US" sz="2400" dirty="0" err="1">
                <a:solidFill>
                  <a:srgbClr val="FF0000"/>
                </a:solidFill>
              </a:rPr>
              <a:t>hoàng</a:t>
            </a:r>
            <a:endParaRPr lang="en-US" sz="2400" dirty="0">
              <a:solidFill>
                <a:srgbClr val="FF0000"/>
              </a:solidFill>
            </a:endParaRPr>
          </a:p>
          <a:p>
            <a:pPr lvl="0"/>
            <a:r>
              <a:rPr lang="en-US" sz="2400" dirty="0" err="1">
                <a:solidFill>
                  <a:srgbClr val="FF0000"/>
                </a:solidFill>
              </a:rPr>
              <a:t>Hơn</a:t>
            </a:r>
            <a:r>
              <a:rPr lang="en-US" sz="2400" dirty="0">
                <a:solidFill>
                  <a:srgbClr val="FF0000"/>
                </a:solidFill>
              </a:rPr>
              <a:t> </a:t>
            </a:r>
            <a:r>
              <a:rPr lang="en-US" sz="2400" dirty="0" err="1">
                <a:solidFill>
                  <a:srgbClr val="FF0000"/>
                </a:solidFill>
              </a:rPr>
              <a:t>hai</a:t>
            </a:r>
            <a:r>
              <a:rPr lang="en-US" sz="2400" dirty="0">
                <a:solidFill>
                  <a:srgbClr val="FF0000"/>
                </a:solidFill>
              </a:rPr>
              <a:t> </a:t>
            </a:r>
            <a:r>
              <a:rPr lang="en-US" sz="2400" dirty="0" err="1">
                <a:solidFill>
                  <a:srgbClr val="FF0000"/>
                </a:solidFill>
              </a:rPr>
              <a:t>mươi</a:t>
            </a:r>
            <a:r>
              <a:rPr lang="en-US" sz="2400" dirty="0">
                <a:solidFill>
                  <a:srgbClr val="FF0000"/>
                </a:solidFill>
              </a:rPr>
              <a:t> </a:t>
            </a:r>
            <a:r>
              <a:rPr lang="en-US" sz="2400" dirty="0" err="1">
                <a:solidFill>
                  <a:srgbClr val="FF0000"/>
                </a:solidFill>
              </a:rPr>
              <a:t>năm</a:t>
            </a:r>
            <a:r>
              <a:rPr lang="en-US" sz="2400" dirty="0">
                <a:solidFill>
                  <a:srgbClr val="FF0000"/>
                </a:solidFill>
              </a:rPr>
              <a:t> </a:t>
            </a:r>
            <a:r>
              <a:rPr lang="en-US" sz="2400" dirty="0" err="1" smtClean="0">
                <a:solidFill>
                  <a:srgbClr val="FF0000"/>
                </a:solidFill>
              </a:rPr>
              <a:t>nòi</a:t>
            </a:r>
            <a:r>
              <a:rPr lang="en-US" sz="2400" dirty="0" smtClean="0">
                <a:solidFill>
                  <a:srgbClr val="FF0000"/>
                </a:solidFill>
              </a:rPr>
              <a:t> </a:t>
            </a:r>
            <a:r>
              <a:rPr lang="en-US" sz="2400" dirty="0" err="1" smtClean="0">
                <a:solidFill>
                  <a:srgbClr val="FF0000"/>
                </a:solidFill>
              </a:rPr>
              <a:t>giống</a:t>
            </a:r>
            <a:r>
              <a:rPr lang="en-US" sz="2400" dirty="0" smtClean="0">
                <a:solidFill>
                  <a:srgbClr val="FF0000"/>
                </a:solidFill>
              </a:rPr>
              <a:t> </a:t>
            </a:r>
            <a:r>
              <a:rPr lang="en-US" sz="2400" dirty="0" err="1">
                <a:solidFill>
                  <a:srgbClr val="FF0000"/>
                </a:solidFill>
              </a:rPr>
              <a:t>ly</a:t>
            </a:r>
            <a:r>
              <a:rPr lang="en-US" sz="2400" dirty="0">
                <a:solidFill>
                  <a:srgbClr val="FF0000"/>
                </a:solidFill>
              </a:rPr>
              <a:t> tan</a:t>
            </a:r>
          </a:p>
          <a:p>
            <a:pPr lvl="0"/>
            <a:r>
              <a:rPr lang="en-US" sz="2400" dirty="0" err="1">
                <a:solidFill>
                  <a:srgbClr val="FF0000"/>
                </a:solidFill>
              </a:rPr>
              <a:t>Đây</a:t>
            </a:r>
            <a:r>
              <a:rPr lang="en-US" sz="2400" dirty="0">
                <a:solidFill>
                  <a:srgbClr val="FF0000"/>
                </a:solidFill>
              </a:rPr>
              <a:t> </a:t>
            </a:r>
            <a:r>
              <a:rPr lang="en-US" sz="2400" dirty="0" err="1">
                <a:solidFill>
                  <a:srgbClr val="FF0000"/>
                </a:solidFill>
              </a:rPr>
              <a:t>hỏa</a:t>
            </a:r>
            <a:r>
              <a:rPr lang="en-US" sz="2400" dirty="0">
                <a:solidFill>
                  <a:srgbClr val="FF0000"/>
                </a:solidFill>
              </a:rPr>
              <a:t> </a:t>
            </a:r>
            <a:r>
              <a:rPr lang="en-US" sz="2400" dirty="0" err="1">
                <a:solidFill>
                  <a:srgbClr val="FF0000"/>
                </a:solidFill>
              </a:rPr>
              <a:t>tuyến</a:t>
            </a:r>
            <a:r>
              <a:rPr lang="en-US" sz="2400" dirty="0">
                <a:solidFill>
                  <a:srgbClr val="FF0000"/>
                </a:solidFill>
              </a:rPr>
              <a:t>  </a:t>
            </a:r>
            <a:r>
              <a:rPr lang="en-US" sz="2400" dirty="0" err="1">
                <a:solidFill>
                  <a:srgbClr val="FF0000"/>
                </a:solidFill>
              </a:rPr>
              <a:t>điêu</a:t>
            </a:r>
            <a:r>
              <a:rPr lang="en-US" sz="2400" dirty="0">
                <a:solidFill>
                  <a:srgbClr val="FF0000"/>
                </a:solidFill>
              </a:rPr>
              <a:t> </a:t>
            </a:r>
            <a:r>
              <a:rPr lang="en-US" sz="2400" dirty="0" err="1">
                <a:solidFill>
                  <a:srgbClr val="FF0000"/>
                </a:solidFill>
              </a:rPr>
              <a:t>tàn</a:t>
            </a:r>
            <a:r>
              <a:rPr lang="en-US" sz="2400" dirty="0">
                <a:solidFill>
                  <a:srgbClr val="FF0000"/>
                </a:solidFill>
              </a:rPr>
              <a:t> </a:t>
            </a:r>
            <a:r>
              <a:rPr lang="en-US" sz="2400" dirty="0" err="1">
                <a:solidFill>
                  <a:srgbClr val="FF0000"/>
                </a:solidFill>
              </a:rPr>
              <a:t>mùa</a:t>
            </a:r>
            <a:r>
              <a:rPr lang="en-US" sz="2400" dirty="0">
                <a:solidFill>
                  <a:srgbClr val="FF0000"/>
                </a:solidFill>
              </a:rPr>
              <a:t> </a:t>
            </a:r>
            <a:r>
              <a:rPr lang="en-US" sz="2400" dirty="0" err="1">
                <a:solidFill>
                  <a:srgbClr val="FF0000"/>
                </a:solidFill>
              </a:rPr>
              <a:t>bão</a:t>
            </a:r>
            <a:r>
              <a:rPr lang="en-US" sz="2400" dirty="0">
                <a:solidFill>
                  <a:srgbClr val="FF0000"/>
                </a:solidFill>
              </a:rPr>
              <a:t> </a:t>
            </a:r>
            <a:r>
              <a:rPr lang="en-US" sz="2400" dirty="0" err="1">
                <a:solidFill>
                  <a:srgbClr val="FF0000"/>
                </a:solidFill>
              </a:rPr>
              <a:t>lửa</a:t>
            </a:r>
            <a:r>
              <a:rPr lang="en-US" sz="2400" dirty="0">
                <a:solidFill>
                  <a:srgbClr val="FF0000"/>
                </a:solidFill>
              </a:rPr>
              <a:t>.</a:t>
            </a:r>
          </a:p>
          <a:p>
            <a:pPr lvl="0"/>
            <a:endParaRPr lang="en-US" sz="2400" dirty="0">
              <a:solidFill>
                <a:schemeClr val="accent1"/>
              </a:solidFill>
            </a:endParaRPr>
          </a:p>
          <a:p>
            <a:pPr lvl="0"/>
            <a:endParaRPr lang="en-US" sz="2400" dirty="0">
              <a:solidFill>
                <a:schemeClr val="accent1"/>
              </a:solidFill>
            </a:endParaRPr>
          </a:p>
          <a:p>
            <a:pPr lvl="0"/>
            <a:r>
              <a:rPr lang="en-US" sz="2400" dirty="0" err="1">
                <a:solidFill>
                  <a:schemeClr val="accent1"/>
                </a:solidFill>
              </a:rPr>
              <a:t>Cầu</a:t>
            </a:r>
            <a:r>
              <a:rPr lang="en-US" sz="2400" dirty="0">
                <a:solidFill>
                  <a:schemeClr val="accent1"/>
                </a:solidFill>
              </a:rPr>
              <a:t> </a:t>
            </a:r>
            <a:r>
              <a:rPr lang="en-US" sz="2400" dirty="0" err="1">
                <a:solidFill>
                  <a:schemeClr val="accent1"/>
                </a:solidFill>
              </a:rPr>
              <a:t>Hiền</a:t>
            </a:r>
            <a:r>
              <a:rPr lang="en-US" sz="2400" dirty="0">
                <a:solidFill>
                  <a:schemeClr val="accent1"/>
                </a:solidFill>
              </a:rPr>
              <a:t> </a:t>
            </a:r>
            <a:r>
              <a:rPr lang="en-US" sz="2400" dirty="0" err="1">
                <a:solidFill>
                  <a:schemeClr val="accent1"/>
                </a:solidFill>
              </a:rPr>
              <a:t>Lương</a:t>
            </a:r>
            <a:r>
              <a:rPr lang="en-US" sz="2400" dirty="0">
                <a:solidFill>
                  <a:schemeClr val="accent1"/>
                </a:solidFill>
              </a:rPr>
              <a:t> </a:t>
            </a:r>
            <a:r>
              <a:rPr lang="en-US" sz="2400" dirty="0" err="1">
                <a:solidFill>
                  <a:schemeClr val="accent1"/>
                </a:solidFill>
              </a:rPr>
              <a:t>mờ</a:t>
            </a:r>
            <a:r>
              <a:rPr lang="en-US" sz="2400" dirty="0">
                <a:solidFill>
                  <a:schemeClr val="accent1"/>
                </a:solidFill>
              </a:rPr>
              <a:t> </a:t>
            </a:r>
            <a:r>
              <a:rPr lang="en-US" sz="2400" dirty="0" err="1">
                <a:solidFill>
                  <a:schemeClr val="accent1"/>
                </a:solidFill>
              </a:rPr>
              <a:t>sương</a:t>
            </a:r>
            <a:r>
              <a:rPr lang="en-US" sz="2400" dirty="0">
                <a:solidFill>
                  <a:schemeClr val="accent1"/>
                </a:solidFill>
              </a:rPr>
              <a:t> </a:t>
            </a:r>
            <a:r>
              <a:rPr lang="en-US" sz="2400" dirty="0" err="1">
                <a:solidFill>
                  <a:schemeClr val="accent1"/>
                </a:solidFill>
              </a:rPr>
              <a:t>ngùi</a:t>
            </a:r>
            <a:r>
              <a:rPr lang="en-US" sz="2400" dirty="0">
                <a:solidFill>
                  <a:schemeClr val="accent1"/>
                </a:solidFill>
              </a:rPr>
              <a:t> </a:t>
            </a:r>
            <a:r>
              <a:rPr lang="en-US" sz="2400" dirty="0" err="1">
                <a:solidFill>
                  <a:schemeClr val="accent1"/>
                </a:solidFill>
              </a:rPr>
              <a:t>chan</a:t>
            </a:r>
            <a:r>
              <a:rPr lang="en-US" sz="2400" dirty="0">
                <a:solidFill>
                  <a:schemeClr val="accent1"/>
                </a:solidFill>
              </a:rPr>
              <a:t> </a:t>
            </a:r>
            <a:r>
              <a:rPr lang="en-US" sz="2400" dirty="0" err="1">
                <a:solidFill>
                  <a:schemeClr val="accent1"/>
                </a:solidFill>
              </a:rPr>
              <a:t>chứa</a:t>
            </a:r>
            <a:r>
              <a:rPr lang="en-US" sz="2400" dirty="0">
                <a:solidFill>
                  <a:schemeClr val="accent1"/>
                </a:solidFill>
              </a:rPr>
              <a:t> </a:t>
            </a:r>
          </a:p>
          <a:p>
            <a:pPr lvl="0"/>
            <a:r>
              <a:rPr lang="en-US" sz="2400" dirty="0" err="1">
                <a:solidFill>
                  <a:schemeClr val="accent1"/>
                </a:solidFill>
              </a:rPr>
              <a:t>Chính</a:t>
            </a:r>
            <a:r>
              <a:rPr lang="en-US" sz="2400" dirty="0">
                <a:solidFill>
                  <a:schemeClr val="accent1"/>
                </a:solidFill>
              </a:rPr>
              <a:t> </a:t>
            </a:r>
            <a:r>
              <a:rPr lang="en-US" sz="2400" dirty="0" err="1">
                <a:solidFill>
                  <a:schemeClr val="accent1"/>
                </a:solidFill>
              </a:rPr>
              <a:t>là</a:t>
            </a:r>
            <a:r>
              <a:rPr lang="en-US" sz="2400" dirty="0">
                <a:solidFill>
                  <a:schemeClr val="accent1"/>
                </a:solidFill>
              </a:rPr>
              <a:t> </a:t>
            </a:r>
            <a:r>
              <a:rPr lang="en-US" sz="2400" dirty="0" err="1">
                <a:solidFill>
                  <a:schemeClr val="accent1"/>
                </a:solidFill>
              </a:rPr>
              <a:t>nơi</a:t>
            </a:r>
            <a:r>
              <a:rPr lang="en-US" sz="2400" dirty="0">
                <a:solidFill>
                  <a:schemeClr val="accent1"/>
                </a:solidFill>
              </a:rPr>
              <a:t> </a:t>
            </a:r>
            <a:r>
              <a:rPr lang="en-US" sz="2400" dirty="0" err="1">
                <a:solidFill>
                  <a:schemeClr val="accent1"/>
                </a:solidFill>
              </a:rPr>
              <a:t>đẫm</a:t>
            </a:r>
            <a:r>
              <a:rPr lang="en-US" sz="2400" dirty="0">
                <a:solidFill>
                  <a:schemeClr val="accent1"/>
                </a:solidFill>
              </a:rPr>
              <a:t> </a:t>
            </a:r>
            <a:r>
              <a:rPr lang="en-US" sz="2400" dirty="0" err="1">
                <a:solidFill>
                  <a:schemeClr val="accent1"/>
                </a:solidFill>
              </a:rPr>
              <a:t>lệ</a:t>
            </a:r>
            <a:r>
              <a:rPr lang="en-US" sz="2400" dirty="0">
                <a:solidFill>
                  <a:schemeClr val="accent1"/>
                </a:solidFill>
              </a:rPr>
              <a:t> … </a:t>
            </a:r>
            <a:r>
              <a:rPr lang="en-US" sz="2400" dirty="0" err="1">
                <a:solidFill>
                  <a:schemeClr val="accent1"/>
                </a:solidFill>
              </a:rPr>
              <a:t>ứa</a:t>
            </a:r>
            <a:r>
              <a:rPr lang="en-US" sz="2400" dirty="0">
                <a:solidFill>
                  <a:schemeClr val="accent1"/>
                </a:solidFill>
              </a:rPr>
              <a:t> </a:t>
            </a:r>
            <a:r>
              <a:rPr lang="en-US" sz="2400" dirty="0" err="1">
                <a:solidFill>
                  <a:schemeClr val="accent1"/>
                </a:solidFill>
              </a:rPr>
              <a:t>thương</a:t>
            </a:r>
            <a:r>
              <a:rPr lang="en-US" sz="2400" dirty="0">
                <a:solidFill>
                  <a:schemeClr val="accent1"/>
                </a:solidFill>
              </a:rPr>
              <a:t> </a:t>
            </a:r>
            <a:r>
              <a:rPr lang="en-US" sz="2400" dirty="0" err="1">
                <a:solidFill>
                  <a:schemeClr val="accent1"/>
                </a:solidFill>
              </a:rPr>
              <a:t>đau</a:t>
            </a:r>
            <a:endParaRPr lang="en-US" sz="2400" dirty="0">
              <a:solidFill>
                <a:schemeClr val="accent1"/>
              </a:solidFill>
            </a:endParaRPr>
          </a:p>
          <a:p>
            <a:pPr lvl="0"/>
            <a:r>
              <a:rPr lang="en-US" sz="2400" dirty="0" err="1">
                <a:solidFill>
                  <a:schemeClr val="accent1"/>
                </a:solidFill>
              </a:rPr>
              <a:t>Chính</a:t>
            </a:r>
            <a:r>
              <a:rPr lang="en-US" sz="2400" dirty="0">
                <a:solidFill>
                  <a:schemeClr val="accent1"/>
                </a:solidFill>
              </a:rPr>
              <a:t> </a:t>
            </a:r>
            <a:r>
              <a:rPr lang="en-US" sz="2400" dirty="0" err="1">
                <a:solidFill>
                  <a:schemeClr val="accent1"/>
                </a:solidFill>
              </a:rPr>
              <a:t>là</a:t>
            </a:r>
            <a:r>
              <a:rPr lang="en-US" sz="2400" dirty="0">
                <a:solidFill>
                  <a:schemeClr val="accent1"/>
                </a:solidFill>
              </a:rPr>
              <a:t> </a:t>
            </a:r>
            <a:r>
              <a:rPr lang="en-US" sz="2400" dirty="0" err="1">
                <a:solidFill>
                  <a:schemeClr val="accent1"/>
                </a:solidFill>
              </a:rPr>
              <a:t>nơi</a:t>
            </a:r>
            <a:r>
              <a:rPr lang="en-US" sz="2400" dirty="0">
                <a:solidFill>
                  <a:schemeClr val="accent1"/>
                </a:solidFill>
              </a:rPr>
              <a:t> </a:t>
            </a:r>
            <a:r>
              <a:rPr lang="en-US" sz="2400" dirty="0" err="1">
                <a:solidFill>
                  <a:schemeClr val="accent1"/>
                </a:solidFill>
              </a:rPr>
              <a:t>nước</a:t>
            </a:r>
            <a:r>
              <a:rPr lang="en-US" sz="2400" dirty="0">
                <a:solidFill>
                  <a:schemeClr val="accent1"/>
                </a:solidFill>
              </a:rPr>
              <a:t> </a:t>
            </a:r>
            <a:r>
              <a:rPr lang="en-US" sz="2400" dirty="0" err="1">
                <a:solidFill>
                  <a:schemeClr val="accent1"/>
                </a:solidFill>
              </a:rPr>
              <a:t>đục</a:t>
            </a:r>
            <a:r>
              <a:rPr lang="en-US" sz="2400" dirty="0">
                <a:solidFill>
                  <a:schemeClr val="accent1"/>
                </a:solidFill>
              </a:rPr>
              <a:t> </a:t>
            </a:r>
            <a:r>
              <a:rPr lang="en-US" sz="2400" dirty="0" err="1">
                <a:solidFill>
                  <a:schemeClr val="accent1"/>
                </a:solidFill>
              </a:rPr>
              <a:t>đỏ</a:t>
            </a:r>
            <a:r>
              <a:rPr lang="en-US" sz="2400" dirty="0">
                <a:solidFill>
                  <a:schemeClr val="accent1"/>
                </a:solidFill>
              </a:rPr>
              <a:t> </a:t>
            </a:r>
            <a:r>
              <a:rPr lang="en-US" sz="2400" dirty="0" err="1">
                <a:solidFill>
                  <a:schemeClr val="accent1"/>
                </a:solidFill>
              </a:rPr>
              <a:t>máu</a:t>
            </a:r>
            <a:r>
              <a:rPr lang="en-US" sz="2400" dirty="0">
                <a:solidFill>
                  <a:schemeClr val="accent1"/>
                </a:solidFill>
              </a:rPr>
              <a:t> </a:t>
            </a:r>
            <a:r>
              <a:rPr lang="en-US" sz="2400" dirty="0" err="1">
                <a:solidFill>
                  <a:schemeClr val="accent1"/>
                </a:solidFill>
              </a:rPr>
              <a:t>đào</a:t>
            </a:r>
            <a:endParaRPr lang="en-US" sz="2400" dirty="0">
              <a:solidFill>
                <a:schemeClr val="accent1"/>
              </a:solidFill>
            </a:endParaRPr>
          </a:p>
          <a:p>
            <a:pPr lvl="0"/>
            <a:r>
              <a:rPr lang="en-US" sz="2400" dirty="0" err="1">
                <a:solidFill>
                  <a:schemeClr val="accent1"/>
                </a:solidFill>
              </a:rPr>
              <a:t>Xương</a:t>
            </a:r>
            <a:r>
              <a:rPr lang="en-US" sz="2400" dirty="0">
                <a:solidFill>
                  <a:schemeClr val="accent1"/>
                </a:solidFill>
              </a:rPr>
              <a:t> </a:t>
            </a:r>
            <a:r>
              <a:rPr lang="en-US" sz="2400" dirty="0" err="1">
                <a:solidFill>
                  <a:schemeClr val="accent1"/>
                </a:solidFill>
              </a:rPr>
              <a:t>R</a:t>
            </a:r>
            <a:r>
              <a:rPr lang="en-US" sz="2400" dirty="0" err="1" smtClean="0">
                <a:solidFill>
                  <a:schemeClr val="accent1"/>
                </a:solidFill>
              </a:rPr>
              <a:t>ồng</a:t>
            </a:r>
            <a:r>
              <a:rPr lang="en-US" sz="2400" dirty="0" smtClean="0">
                <a:solidFill>
                  <a:schemeClr val="accent1"/>
                </a:solidFill>
              </a:rPr>
              <a:t> </a:t>
            </a:r>
            <a:r>
              <a:rPr lang="en-US" sz="2400" dirty="0" err="1">
                <a:solidFill>
                  <a:schemeClr val="accent1"/>
                </a:solidFill>
              </a:rPr>
              <a:t>Lạc</a:t>
            </a:r>
            <a:r>
              <a:rPr lang="en-US" sz="2400" dirty="0">
                <a:solidFill>
                  <a:schemeClr val="accent1"/>
                </a:solidFill>
              </a:rPr>
              <a:t> </a:t>
            </a:r>
            <a:r>
              <a:rPr lang="en-US" sz="2400" dirty="0" err="1">
                <a:solidFill>
                  <a:schemeClr val="accent1"/>
                </a:solidFill>
              </a:rPr>
              <a:t>nghẹn</a:t>
            </a:r>
            <a:r>
              <a:rPr lang="en-US" sz="2400" dirty="0">
                <a:solidFill>
                  <a:schemeClr val="accent1"/>
                </a:solidFill>
              </a:rPr>
              <a:t> </a:t>
            </a:r>
            <a:r>
              <a:rPr lang="en-US" sz="2400" dirty="0" err="1">
                <a:solidFill>
                  <a:schemeClr val="accent1"/>
                </a:solidFill>
              </a:rPr>
              <a:t>ngào</a:t>
            </a:r>
            <a:r>
              <a:rPr lang="en-US" sz="2400" dirty="0">
                <a:solidFill>
                  <a:schemeClr val="accent1"/>
                </a:solidFill>
              </a:rPr>
              <a:t> </a:t>
            </a:r>
            <a:r>
              <a:rPr lang="en-US" sz="2400" dirty="0" err="1">
                <a:solidFill>
                  <a:schemeClr val="accent1"/>
                </a:solidFill>
              </a:rPr>
              <a:t>trầm</a:t>
            </a:r>
            <a:r>
              <a:rPr lang="en-US" sz="2400" dirty="0">
                <a:solidFill>
                  <a:schemeClr val="accent1"/>
                </a:solidFill>
              </a:rPr>
              <a:t> </a:t>
            </a:r>
            <a:r>
              <a:rPr lang="en-US" sz="2400" dirty="0" err="1">
                <a:solidFill>
                  <a:schemeClr val="accent1"/>
                </a:solidFill>
              </a:rPr>
              <a:t>đáy</a:t>
            </a:r>
            <a:r>
              <a:rPr lang="en-US" sz="2400" dirty="0">
                <a:solidFill>
                  <a:schemeClr val="accent1"/>
                </a:solidFill>
              </a:rPr>
              <a:t> </a:t>
            </a:r>
            <a:r>
              <a:rPr lang="en-US" sz="2400" dirty="0" err="1">
                <a:solidFill>
                  <a:schemeClr val="accent1"/>
                </a:solidFill>
              </a:rPr>
              <a:t>nước</a:t>
            </a:r>
            <a:endParaRPr lang="en-US" sz="2400" dirty="0">
              <a:solidFill>
                <a:schemeClr val="accent1"/>
              </a:solidFill>
            </a:endParaRPr>
          </a:p>
        </p:txBody>
      </p:sp>
    </p:spTree>
    <p:extLst>
      <p:ext uri="{BB962C8B-B14F-4D97-AF65-F5344CB8AC3E}">
        <p14:creationId xmlns:p14="http://schemas.microsoft.com/office/powerpoint/2010/main" xmlns="" val="14991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Oval 3"/>
          <p:cNvSpPr>
            <a:spLocks noChangeArrowheads="1"/>
          </p:cNvSpPr>
          <p:nvPr/>
        </p:nvSpPr>
        <p:spPr bwMode="auto">
          <a:xfrm>
            <a:off x="993775" y="276225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2" name="Oval 4"/>
          <p:cNvSpPr>
            <a:spLocks noChangeArrowheads="1"/>
          </p:cNvSpPr>
          <p:nvPr/>
        </p:nvSpPr>
        <p:spPr bwMode="auto">
          <a:xfrm>
            <a:off x="990600" y="27432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B</a:t>
            </a:r>
          </a:p>
        </p:txBody>
      </p:sp>
      <p:sp>
        <p:nvSpPr>
          <p:cNvPr id="32773" name="Oval 5"/>
          <p:cNvSpPr>
            <a:spLocks noChangeArrowheads="1"/>
          </p:cNvSpPr>
          <p:nvPr/>
        </p:nvSpPr>
        <p:spPr bwMode="auto">
          <a:xfrm>
            <a:off x="3078163" y="2725738"/>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4" name="Oval 6"/>
          <p:cNvSpPr>
            <a:spLocks noChangeArrowheads="1"/>
          </p:cNvSpPr>
          <p:nvPr/>
        </p:nvSpPr>
        <p:spPr bwMode="auto">
          <a:xfrm>
            <a:off x="3078163" y="2714625"/>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32775" name="Oval 7"/>
          <p:cNvSpPr>
            <a:spLocks noChangeArrowheads="1"/>
          </p:cNvSpPr>
          <p:nvPr/>
        </p:nvSpPr>
        <p:spPr bwMode="auto">
          <a:xfrm>
            <a:off x="4899025" y="267017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6" name="Oval 8"/>
          <p:cNvSpPr>
            <a:spLocks noChangeArrowheads="1"/>
          </p:cNvSpPr>
          <p:nvPr/>
        </p:nvSpPr>
        <p:spPr bwMode="auto">
          <a:xfrm>
            <a:off x="489585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H</a:t>
            </a:r>
          </a:p>
        </p:txBody>
      </p:sp>
      <p:sp>
        <p:nvSpPr>
          <p:cNvPr id="32777" name="Oval 9"/>
          <p:cNvSpPr>
            <a:spLocks noChangeArrowheads="1"/>
          </p:cNvSpPr>
          <p:nvPr/>
        </p:nvSpPr>
        <p:spPr bwMode="auto">
          <a:xfrm>
            <a:off x="6973888" y="2770188"/>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8" name="Oval 10"/>
          <p:cNvSpPr>
            <a:spLocks noChangeArrowheads="1"/>
          </p:cNvSpPr>
          <p:nvPr/>
        </p:nvSpPr>
        <p:spPr bwMode="auto">
          <a:xfrm>
            <a:off x="6972300" y="2667000"/>
            <a:ext cx="874713" cy="122872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I</a:t>
            </a:r>
          </a:p>
        </p:txBody>
      </p:sp>
      <p:sp>
        <p:nvSpPr>
          <p:cNvPr id="54282" name="Text Box 11"/>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
        <p:nvSpPr>
          <p:cNvPr id="32780" name="Text Box 12"/>
          <p:cNvSpPr txBox="1">
            <a:spLocks noChangeArrowheads="1"/>
          </p:cNvSpPr>
          <p:nvPr/>
        </p:nvSpPr>
        <p:spPr bwMode="auto">
          <a:xfrm>
            <a:off x="457200" y="4419600"/>
            <a:ext cx="82296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Theo hiệp định Giơ-ne-vơ thì dòng sông nào là ranh giới chia đôi hai miền Nam Bắc?</a:t>
            </a:r>
          </a:p>
          <a:p>
            <a:pPr algn="ctr" eaLnBrk="1" hangingPunct="1">
              <a:spcBef>
                <a:spcPct val="50000"/>
              </a:spcBef>
            </a:pPr>
            <a:r>
              <a:rPr lang="en-US" sz="2800" b="1">
                <a:solidFill>
                  <a:srgbClr val="3333CC"/>
                </a:solidFill>
                <a:latin typeface="Times New Roman" pitchFamily="18" charset="0"/>
                <a:cs typeface="Times New Roman" pitchFamily="18" charset="0"/>
              </a:rPr>
              <a:t>( Gồm có 6 chữ cái)</a:t>
            </a:r>
          </a:p>
        </p:txBody>
      </p:sp>
      <p:sp>
        <p:nvSpPr>
          <p:cNvPr id="32781" name="Oval 13"/>
          <p:cNvSpPr>
            <a:spLocks noChangeArrowheads="1"/>
          </p:cNvSpPr>
          <p:nvPr/>
        </p:nvSpPr>
        <p:spPr bwMode="auto">
          <a:xfrm>
            <a:off x="2008188" y="2727325"/>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82" name="Oval 14"/>
          <p:cNvSpPr>
            <a:spLocks noChangeArrowheads="1"/>
          </p:cNvSpPr>
          <p:nvPr/>
        </p:nvSpPr>
        <p:spPr bwMode="auto">
          <a:xfrm>
            <a:off x="2001838" y="272415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Ế</a:t>
            </a:r>
          </a:p>
        </p:txBody>
      </p:sp>
      <p:sp>
        <p:nvSpPr>
          <p:cNvPr id="32783" name="Oval 15"/>
          <p:cNvSpPr>
            <a:spLocks noChangeArrowheads="1"/>
          </p:cNvSpPr>
          <p:nvPr/>
        </p:nvSpPr>
        <p:spPr bwMode="auto">
          <a:xfrm>
            <a:off x="5945188" y="26860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84" name="Oval 16"/>
          <p:cNvSpPr>
            <a:spLocks noChangeArrowheads="1"/>
          </p:cNvSpPr>
          <p:nvPr/>
        </p:nvSpPr>
        <p:spPr bwMode="auto">
          <a:xfrm>
            <a:off x="594360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Ả</a:t>
            </a:r>
          </a:p>
        </p:txBody>
      </p:sp>
      <p:sp>
        <p:nvSpPr>
          <p:cNvPr id="32785" name="Rectangle 17"/>
          <p:cNvSpPr>
            <a:spLocks noChangeArrowheads="1"/>
          </p:cNvSpPr>
          <p:nvPr/>
        </p:nvSpPr>
        <p:spPr bwMode="auto">
          <a:xfrm>
            <a:off x="18288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6" name="Rectangle 18"/>
          <p:cNvSpPr>
            <a:spLocks noChangeArrowheads="1"/>
          </p:cNvSpPr>
          <p:nvPr/>
        </p:nvSpPr>
        <p:spPr bwMode="auto">
          <a:xfrm>
            <a:off x="25146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7" name="Rectangle 19"/>
          <p:cNvSpPr>
            <a:spLocks noChangeArrowheads="1"/>
          </p:cNvSpPr>
          <p:nvPr/>
        </p:nvSpPr>
        <p:spPr bwMode="auto">
          <a:xfrm>
            <a:off x="32004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8" name="Rectangle 20"/>
          <p:cNvSpPr>
            <a:spLocks noChangeArrowheads="1"/>
          </p:cNvSpPr>
          <p:nvPr/>
        </p:nvSpPr>
        <p:spPr bwMode="auto">
          <a:xfrm>
            <a:off x="45720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9" name="Rectangle 21"/>
          <p:cNvSpPr>
            <a:spLocks noChangeArrowheads="1"/>
          </p:cNvSpPr>
          <p:nvPr/>
        </p:nvSpPr>
        <p:spPr bwMode="auto">
          <a:xfrm>
            <a:off x="52578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90" name="Rectangle 22"/>
          <p:cNvSpPr>
            <a:spLocks noChangeArrowheads="1"/>
          </p:cNvSpPr>
          <p:nvPr/>
        </p:nvSpPr>
        <p:spPr bwMode="auto">
          <a:xfrm>
            <a:off x="59436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500"/>
                                        <p:tgtEl>
                                          <p:spTgt spid="32771"/>
                                        </p:tgtEl>
                                      </p:cBhvr>
                                    </p:animEffect>
                                    <p:anim calcmode="lin" valueType="num">
                                      <p:cBhvr>
                                        <p:cTn id="8" dur="500" fill="hold"/>
                                        <p:tgtEl>
                                          <p:spTgt spid="32771"/>
                                        </p:tgtEl>
                                        <p:attrNameLst>
                                          <p:attrName>style.rotation</p:attrName>
                                        </p:attrNameLst>
                                      </p:cBhvr>
                                      <p:tavLst>
                                        <p:tav tm="0">
                                          <p:val>
                                            <p:fltVal val="720"/>
                                          </p:val>
                                        </p:tav>
                                        <p:tav tm="100000">
                                          <p:val>
                                            <p:fltVal val="0"/>
                                          </p:val>
                                        </p:tav>
                                      </p:tavLst>
                                    </p:anim>
                                    <p:anim calcmode="lin" valueType="num">
                                      <p:cBhvr>
                                        <p:cTn id="9" dur="500" fill="hold"/>
                                        <p:tgtEl>
                                          <p:spTgt spid="32771"/>
                                        </p:tgtEl>
                                        <p:attrNameLst>
                                          <p:attrName>ppt_h</p:attrName>
                                        </p:attrNameLst>
                                      </p:cBhvr>
                                      <p:tavLst>
                                        <p:tav tm="0">
                                          <p:val>
                                            <p:fltVal val="0"/>
                                          </p:val>
                                        </p:tav>
                                        <p:tav tm="100000">
                                          <p:val>
                                            <p:strVal val="#ppt_h"/>
                                          </p:val>
                                        </p:tav>
                                      </p:tavLst>
                                    </p:anim>
                                    <p:anim calcmode="lin" valueType="num">
                                      <p:cBhvr>
                                        <p:cTn id="10" dur="500" fill="hold"/>
                                        <p:tgtEl>
                                          <p:spTgt spid="3277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2781"/>
                                        </p:tgtEl>
                                        <p:attrNameLst>
                                          <p:attrName>style.visibility</p:attrName>
                                        </p:attrNameLst>
                                      </p:cBhvr>
                                      <p:to>
                                        <p:strVal val="visible"/>
                                      </p:to>
                                    </p:set>
                                    <p:animEffect transition="in" filter="fade">
                                      <p:cBhvr>
                                        <p:cTn id="13" dur="500"/>
                                        <p:tgtEl>
                                          <p:spTgt spid="32781"/>
                                        </p:tgtEl>
                                      </p:cBhvr>
                                    </p:animEffect>
                                    <p:anim calcmode="lin" valueType="num">
                                      <p:cBhvr>
                                        <p:cTn id="14" dur="500" fill="hold"/>
                                        <p:tgtEl>
                                          <p:spTgt spid="32781"/>
                                        </p:tgtEl>
                                        <p:attrNameLst>
                                          <p:attrName>style.rotation</p:attrName>
                                        </p:attrNameLst>
                                      </p:cBhvr>
                                      <p:tavLst>
                                        <p:tav tm="0">
                                          <p:val>
                                            <p:fltVal val="720"/>
                                          </p:val>
                                        </p:tav>
                                        <p:tav tm="100000">
                                          <p:val>
                                            <p:fltVal val="0"/>
                                          </p:val>
                                        </p:tav>
                                      </p:tavLst>
                                    </p:anim>
                                    <p:anim calcmode="lin" valueType="num">
                                      <p:cBhvr>
                                        <p:cTn id="15" dur="500" fill="hold"/>
                                        <p:tgtEl>
                                          <p:spTgt spid="32781"/>
                                        </p:tgtEl>
                                        <p:attrNameLst>
                                          <p:attrName>ppt_h</p:attrName>
                                        </p:attrNameLst>
                                      </p:cBhvr>
                                      <p:tavLst>
                                        <p:tav tm="0">
                                          <p:val>
                                            <p:fltVal val="0"/>
                                          </p:val>
                                        </p:tav>
                                        <p:tav tm="100000">
                                          <p:val>
                                            <p:strVal val="#ppt_h"/>
                                          </p:val>
                                        </p:tav>
                                      </p:tavLst>
                                    </p:anim>
                                    <p:anim calcmode="lin" valueType="num">
                                      <p:cBhvr>
                                        <p:cTn id="16" dur="500" fill="hold"/>
                                        <p:tgtEl>
                                          <p:spTgt spid="32781"/>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500"/>
                                        <p:tgtEl>
                                          <p:spTgt spid="32773"/>
                                        </p:tgtEl>
                                      </p:cBhvr>
                                    </p:animEffect>
                                    <p:anim calcmode="lin" valueType="num">
                                      <p:cBhvr>
                                        <p:cTn id="20" dur="500" fill="hold"/>
                                        <p:tgtEl>
                                          <p:spTgt spid="32773"/>
                                        </p:tgtEl>
                                        <p:attrNameLst>
                                          <p:attrName>style.rotation</p:attrName>
                                        </p:attrNameLst>
                                      </p:cBhvr>
                                      <p:tavLst>
                                        <p:tav tm="0">
                                          <p:val>
                                            <p:fltVal val="720"/>
                                          </p:val>
                                        </p:tav>
                                        <p:tav tm="100000">
                                          <p:val>
                                            <p:fltVal val="0"/>
                                          </p:val>
                                        </p:tav>
                                      </p:tavLst>
                                    </p:anim>
                                    <p:anim calcmode="lin" valueType="num">
                                      <p:cBhvr>
                                        <p:cTn id="21" dur="500" fill="hold"/>
                                        <p:tgtEl>
                                          <p:spTgt spid="32773"/>
                                        </p:tgtEl>
                                        <p:attrNameLst>
                                          <p:attrName>ppt_h</p:attrName>
                                        </p:attrNameLst>
                                      </p:cBhvr>
                                      <p:tavLst>
                                        <p:tav tm="0">
                                          <p:val>
                                            <p:fltVal val="0"/>
                                          </p:val>
                                        </p:tav>
                                        <p:tav tm="100000">
                                          <p:val>
                                            <p:strVal val="#ppt_h"/>
                                          </p:val>
                                        </p:tav>
                                      </p:tavLst>
                                    </p:anim>
                                    <p:anim calcmode="lin" valueType="num">
                                      <p:cBhvr>
                                        <p:cTn id="22" dur="500" fill="hold"/>
                                        <p:tgtEl>
                                          <p:spTgt spid="32773"/>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2775"/>
                                        </p:tgtEl>
                                        <p:attrNameLst>
                                          <p:attrName>style.visibility</p:attrName>
                                        </p:attrNameLst>
                                      </p:cBhvr>
                                      <p:to>
                                        <p:strVal val="visible"/>
                                      </p:to>
                                    </p:set>
                                    <p:animEffect transition="in" filter="fade">
                                      <p:cBhvr>
                                        <p:cTn id="25" dur="500"/>
                                        <p:tgtEl>
                                          <p:spTgt spid="32775"/>
                                        </p:tgtEl>
                                      </p:cBhvr>
                                    </p:animEffect>
                                    <p:anim calcmode="lin" valueType="num">
                                      <p:cBhvr>
                                        <p:cTn id="26" dur="500" fill="hold"/>
                                        <p:tgtEl>
                                          <p:spTgt spid="32775"/>
                                        </p:tgtEl>
                                        <p:attrNameLst>
                                          <p:attrName>style.rotation</p:attrName>
                                        </p:attrNameLst>
                                      </p:cBhvr>
                                      <p:tavLst>
                                        <p:tav tm="0">
                                          <p:val>
                                            <p:fltVal val="720"/>
                                          </p:val>
                                        </p:tav>
                                        <p:tav tm="100000">
                                          <p:val>
                                            <p:fltVal val="0"/>
                                          </p:val>
                                        </p:tav>
                                      </p:tavLst>
                                    </p:anim>
                                    <p:anim calcmode="lin" valueType="num">
                                      <p:cBhvr>
                                        <p:cTn id="27" dur="500" fill="hold"/>
                                        <p:tgtEl>
                                          <p:spTgt spid="32775"/>
                                        </p:tgtEl>
                                        <p:attrNameLst>
                                          <p:attrName>ppt_h</p:attrName>
                                        </p:attrNameLst>
                                      </p:cBhvr>
                                      <p:tavLst>
                                        <p:tav tm="0">
                                          <p:val>
                                            <p:fltVal val="0"/>
                                          </p:val>
                                        </p:tav>
                                        <p:tav tm="100000">
                                          <p:val>
                                            <p:strVal val="#ppt_h"/>
                                          </p:val>
                                        </p:tav>
                                      </p:tavLst>
                                    </p:anim>
                                    <p:anim calcmode="lin" valueType="num">
                                      <p:cBhvr>
                                        <p:cTn id="28" dur="500" fill="hold"/>
                                        <p:tgtEl>
                                          <p:spTgt spid="32775"/>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2783"/>
                                        </p:tgtEl>
                                        <p:attrNameLst>
                                          <p:attrName>style.visibility</p:attrName>
                                        </p:attrNameLst>
                                      </p:cBhvr>
                                      <p:to>
                                        <p:strVal val="visible"/>
                                      </p:to>
                                    </p:set>
                                    <p:animEffect transition="in" filter="fade">
                                      <p:cBhvr>
                                        <p:cTn id="31" dur="500"/>
                                        <p:tgtEl>
                                          <p:spTgt spid="32783"/>
                                        </p:tgtEl>
                                      </p:cBhvr>
                                    </p:animEffect>
                                    <p:anim calcmode="lin" valueType="num">
                                      <p:cBhvr>
                                        <p:cTn id="32" dur="500" fill="hold"/>
                                        <p:tgtEl>
                                          <p:spTgt spid="32783"/>
                                        </p:tgtEl>
                                        <p:attrNameLst>
                                          <p:attrName>style.rotation</p:attrName>
                                        </p:attrNameLst>
                                      </p:cBhvr>
                                      <p:tavLst>
                                        <p:tav tm="0">
                                          <p:val>
                                            <p:fltVal val="720"/>
                                          </p:val>
                                        </p:tav>
                                        <p:tav tm="100000">
                                          <p:val>
                                            <p:fltVal val="0"/>
                                          </p:val>
                                        </p:tav>
                                      </p:tavLst>
                                    </p:anim>
                                    <p:anim calcmode="lin" valueType="num">
                                      <p:cBhvr>
                                        <p:cTn id="33" dur="500" fill="hold"/>
                                        <p:tgtEl>
                                          <p:spTgt spid="32783"/>
                                        </p:tgtEl>
                                        <p:attrNameLst>
                                          <p:attrName>ppt_h</p:attrName>
                                        </p:attrNameLst>
                                      </p:cBhvr>
                                      <p:tavLst>
                                        <p:tav tm="0">
                                          <p:val>
                                            <p:fltVal val="0"/>
                                          </p:val>
                                        </p:tav>
                                        <p:tav tm="100000">
                                          <p:val>
                                            <p:strVal val="#ppt_h"/>
                                          </p:val>
                                        </p:tav>
                                      </p:tavLst>
                                    </p:anim>
                                    <p:anim calcmode="lin" valueType="num">
                                      <p:cBhvr>
                                        <p:cTn id="34" dur="500" fill="hold"/>
                                        <p:tgtEl>
                                          <p:spTgt spid="32783"/>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32777"/>
                                        </p:tgtEl>
                                        <p:attrNameLst>
                                          <p:attrName>style.visibility</p:attrName>
                                        </p:attrNameLst>
                                      </p:cBhvr>
                                      <p:to>
                                        <p:strVal val="visible"/>
                                      </p:to>
                                    </p:set>
                                    <p:animEffect transition="in" filter="fade">
                                      <p:cBhvr>
                                        <p:cTn id="37" dur="500"/>
                                        <p:tgtEl>
                                          <p:spTgt spid="32777"/>
                                        </p:tgtEl>
                                      </p:cBhvr>
                                    </p:animEffect>
                                    <p:anim calcmode="lin" valueType="num">
                                      <p:cBhvr>
                                        <p:cTn id="38" dur="500" fill="hold"/>
                                        <p:tgtEl>
                                          <p:spTgt spid="32777"/>
                                        </p:tgtEl>
                                        <p:attrNameLst>
                                          <p:attrName>style.rotation</p:attrName>
                                        </p:attrNameLst>
                                      </p:cBhvr>
                                      <p:tavLst>
                                        <p:tav tm="0">
                                          <p:val>
                                            <p:fltVal val="720"/>
                                          </p:val>
                                        </p:tav>
                                        <p:tav tm="100000">
                                          <p:val>
                                            <p:fltVal val="0"/>
                                          </p:val>
                                        </p:tav>
                                      </p:tavLst>
                                    </p:anim>
                                    <p:anim calcmode="lin" valueType="num">
                                      <p:cBhvr>
                                        <p:cTn id="39" dur="500" fill="hold"/>
                                        <p:tgtEl>
                                          <p:spTgt spid="32777"/>
                                        </p:tgtEl>
                                        <p:attrNameLst>
                                          <p:attrName>ppt_h</p:attrName>
                                        </p:attrNameLst>
                                      </p:cBhvr>
                                      <p:tavLst>
                                        <p:tav tm="0">
                                          <p:val>
                                            <p:fltVal val="0"/>
                                          </p:val>
                                        </p:tav>
                                        <p:tav tm="100000">
                                          <p:val>
                                            <p:strVal val="#ppt_h"/>
                                          </p:val>
                                        </p:tav>
                                      </p:tavLst>
                                    </p:anim>
                                    <p:anim calcmode="lin" valueType="num">
                                      <p:cBhvr>
                                        <p:cTn id="40" dur="500" fill="hold"/>
                                        <p:tgtEl>
                                          <p:spTgt spid="32777"/>
                                        </p:tgtEl>
                                        <p:attrNameLst>
                                          <p:attrName>ppt_w</p:attrName>
                                        </p:attrNameLst>
                                      </p:cBhvr>
                                      <p:tavLst>
                                        <p:tav tm="0">
                                          <p:val>
                                            <p:fltVal val="0"/>
                                          </p:val>
                                        </p:tav>
                                        <p:tav tm="100000">
                                          <p:val>
                                            <p:strVal val="#ppt_w"/>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2780"/>
                                        </p:tgtEl>
                                        <p:attrNameLst>
                                          <p:attrName>style.visibility</p:attrName>
                                        </p:attrNameLst>
                                      </p:cBhvr>
                                      <p:to>
                                        <p:strVal val="visible"/>
                                      </p:to>
                                    </p:set>
                                    <p:animEffect transition="in" filter="diamond(in)">
                                      <p:cBhvr>
                                        <p:cTn id="45" dur="500"/>
                                        <p:tgtEl>
                                          <p:spTgt spid="3278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32772"/>
                                        </p:tgtEl>
                                        <p:attrNameLst>
                                          <p:attrName>style.visibility</p:attrName>
                                        </p:attrNameLst>
                                      </p:cBhvr>
                                      <p:to>
                                        <p:strVal val="visible"/>
                                      </p:to>
                                    </p:set>
                                    <p:animEffect transition="in" filter="fade">
                                      <p:cBhvr>
                                        <p:cTn id="50" dur="500"/>
                                        <p:tgtEl>
                                          <p:spTgt spid="32772"/>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2782"/>
                                        </p:tgtEl>
                                        <p:attrNameLst>
                                          <p:attrName>style.visibility</p:attrName>
                                        </p:attrNameLst>
                                      </p:cBhvr>
                                      <p:to>
                                        <p:strVal val="visible"/>
                                      </p:to>
                                    </p:set>
                                    <p:animEffect transition="in" filter="fade">
                                      <p:cBhvr>
                                        <p:cTn id="53" dur="500"/>
                                        <p:tgtEl>
                                          <p:spTgt spid="32782"/>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2774"/>
                                        </p:tgtEl>
                                        <p:attrNameLst>
                                          <p:attrName>style.visibility</p:attrName>
                                        </p:attrNameLst>
                                      </p:cBhvr>
                                      <p:to>
                                        <p:strVal val="visible"/>
                                      </p:to>
                                    </p:set>
                                    <p:animEffect transition="in" filter="fade">
                                      <p:cBhvr>
                                        <p:cTn id="56" dur="500"/>
                                        <p:tgtEl>
                                          <p:spTgt spid="32774"/>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32776"/>
                                        </p:tgtEl>
                                        <p:attrNameLst>
                                          <p:attrName>style.visibility</p:attrName>
                                        </p:attrNameLst>
                                      </p:cBhvr>
                                      <p:to>
                                        <p:strVal val="visible"/>
                                      </p:to>
                                    </p:set>
                                    <p:animEffect transition="in" filter="fade">
                                      <p:cBhvr>
                                        <p:cTn id="59" dur="500"/>
                                        <p:tgtEl>
                                          <p:spTgt spid="32776"/>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32784"/>
                                        </p:tgtEl>
                                        <p:attrNameLst>
                                          <p:attrName>style.visibility</p:attrName>
                                        </p:attrNameLst>
                                      </p:cBhvr>
                                      <p:to>
                                        <p:strVal val="visible"/>
                                      </p:to>
                                    </p:set>
                                    <p:animEffect transition="in" filter="fade">
                                      <p:cBhvr>
                                        <p:cTn id="62" dur="500"/>
                                        <p:tgtEl>
                                          <p:spTgt spid="32784"/>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32778"/>
                                        </p:tgtEl>
                                        <p:attrNameLst>
                                          <p:attrName>style.visibility</p:attrName>
                                        </p:attrNameLst>
                                      </p:cBhvr>
                                      <p:to>
                                        <p:strVal val="visible"/>
                                      </p:to>
                                    </p:set>
                                    <p:animEffect transition="in" filter="fade">
                                      <p:cBhvr>
                                        <p:cTn id="65"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278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32772"/>
                                        </p:tgtEl>
                                        <p:attrNameLst>
                                          <p:attrName>style.visibility</p:attrName>
                                        </p:attrNameLst>
                                      </p:cBhvr>
                                      <p:to>
                                        <p:strVal val="visible"/>
                                      </p:to>
                                    </p:set>
                                    <p:anim calcmode="lin" valueType="num">
                                      <p:cBhvr>
                                        <p:cTn id="71" dur="1000" fill="hold"/>
                                        <p:tgtEl>
                                          <p:spTgt spid="32772"/>
                                        </p:tgtEl>
                                        <p:attrNameLst>
                                          <p:attrName>ppt_w</p:attrName>
                                        </p:attrNameLst>
                                      </p:cBhvr>
                                      <p:tavLst>
                                        <p:tav tm="0">
                                          <p:val>
                                            <p:strVal val="#ppt_w*0.70"/>
                                          </p:val>
                                        </p:tav>
                                        <p:tav tm="100000">
                                          <p:val>
                                            <p:strVal val="#ppt_w"/>
                                          </p:val>
                                        </p:tav>
                                      </p:tavLst>
                                    </p:anim>
                                    <p:anim calcmode="lin" valueType="num">
                                      <p:cBhvr>
                                        <p:cTn id="72" dur="1000" fill="hold"/>
                                        <p:tgtEl>
                                          <p:spTgt spid="32772"/>
                                        </p:tgtEl>
                                        <p:attrNameLst>
                                          <p:attrName>ppt_h</p:attrName>
                                        </p:attrNameLst>
                                      </p:cBhvr>
                                      <p:tavLst>
                                        <p:tav tm="0">
                                          <p:val>
                                            <p:strVal val="#ppt_h"/>
                                          </p:val>
                                        </p:tav>
                                        <p:tav tm="100000">
                                          <p:val>
                                            <p:strVal val="#ppt_h"/>
                                          </p:val>
                                        </p:tav>
                                      </p:tavLst>
                                    </p:anim>
                                    <p:animEffect transition="in" filter="fade">
                                      <p:cBhvr>
                                        <p:cTn id="73" dur="1000"/>
                                        <p:tgtEl>
                                          <p:spTgt spid="32772"/>
                                        </p:tgtEl>
                                      </p:cBhvr>
                                    </p:animEffect>
                                  </p:childTnLst>
                                </p:cTn>
                              </p:par>
                            </p:childTnLst>
                          </p:cTn>
                        </p:par>
                      </p:childTnLst>
                    </p:cTn>
                  </p:par>
                </p:childTnLst>
              </p:cTn>
              <p:nextCondLst>
                <p:cond evt="onClick" delay="0">
                  <p:tgtEl>
                    <p:spTgt spid="32785"/>
                  </p:tgtEl>
                </p:cond>
              </p:nextCondLst>
            </p:seq>
            <p:seq concurrent="1" nextAc="seek">
              <p:cTn id="74" restart="whenNotActive" fill="hold" evtFilter="cancelBubble" nodeType="interactiveSeq">
                <p:stCondLst>
                  <p:cond evt="onClick" delay="0">
                    <p:tgtEl>
                      <p:spTgt spid="3278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32782"/>
                                        </p:tgtEl>
                                        <p:attrNameLst>
                                          <p:attrName>style.visibility</p:attrName>
                                        </p:attrNameLst>
                                      </p:cBhvr>
                                      <p:to>
                                        <p:strVal val="visible"/>
                                      </p:to>
                                    </p:set>
                                    <p:anim calcmode="lin" valueType="num">
                                      <p:cBhvr>
                                        <p:cTn id="79" dur="1000" fill="hold"/>
                                        <p:tgtEl>
                                          <p:spTgt spid="32782"/>
                                        </p:tgtEl>
                                        <p:attrNameLst>
                                          <p:attrName>ppt_w</p:attrName>
                                        </p:attrNameLst>
                                      </p:cBhvr>
                                      <p:tavLst>
                                        <p:tav tm="0">
                                          <p:val>
                                            <p:strVal val="#ppt_w*0.70"/>
                                          </p:val>
                                        </p:tav>
                                        <p:tav tm="100000">
                                          <p:val>
                                            <p:strVal val="#ppt_w"/>
                                          </p:val>
                                        </p:tav>
                                      </p:tavLst>
                                    </p:anim>
                                    <p:anim calcmode="lin" valueType="num">
                                      <p:cBhvr>
                                        <p:cTn id="80" dur="1000" fill="hold"/>
                                        <p:tgtEl>
                                          <p:spTgt spid="32782"/>
                                        </p:tgtEl>
                                        <p:attrNameLst>
                                          <p:attrName>ppt_h</p:attrName>
                                        </p:attrNameLst>
                                      </p:cBhvr>
                                      <p:tavLst>
                                        <p:tav tm="0">
                                          <p:val>
                                            <p:strVal val="#ppt_h"/>
                                          </p:val>
                                        </p:tav>
                                        <p:tav tm="100000">
                                          <p:val>
                                            <p:strVal val="#ppt_h"/>
                                          </p:val>
                                        </p:tav>
                                      </p:tavLst>
                                    </p:anim>
                                    <p:animEffect transition="in" filter="fade">
                                      <p:cBhvr>
                                        <p:cTn id="81" dur="1000"/>
                                        <p:tgtEl>
                                          <p:spTgt spid="32782"/>
                                        </p:tgtEl>
                                      </p:cBhvr>
                                    </p:animEffect>
                                  </p:childTnLst>
                                </p:cTn>
                              </p:par>
                            </p:childTnLst>
                          </p:cTn>
                        </p:par>
                      </p:childTnLst>
                    </p:cTn>
                  </p:par>
                </p:childTnLst>
              </p:cTn>
              <p:nextCondLst>
                <p:cond evt="onClick" delay="0">
                  <p:tgtEl>
                    <p:spTgt spid="32786"/>
                  </p:tgtEl>
                </p:cond>
              </p:nextCondLst>
            </p:seq>
            <p:seq concurrent="1" nextAc="seek">
              <p:cTn id="82" restart="whenNotActive" fill="hold" evtFilter="cancelBubble" nodeType="interactiveSeq">
                <p:stCondLst>
                  <p:cond evt="onClick" delay="0">
                    <p:tgtEl>
                      <p:spTgt spid="3278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32774"/>
                                        </p:tgtEl>
                                        <p:attrNameLst>
                                          <p:attrName>style.visibility</p:attrName>
                                        </p:attrNameLst>
                                      </p:cBhvr>
                                      <p:to>
                                        <p:strVal val="visible"/>
                                      </p:to>
                                    </p:set>
                                    <p:anim calcmode="lin" valueType="num">
                                      <p:cBhvr>
                                        <p:cTn id="87" dur="1000" fill="hold"/>
                                        <p:tgtEl>
                                          <p:spTgt spid="32774"/>
                                        </p:tgtEl>
                                        <p:attrNameLst>
                                          <p:attrName>ppt_w</p:attrName>
                                        </p:attrNameLst>
                                      </p:cBhvr>
                                      <p:tavLst>
                                        <p:tav tm="0">
                                          <p:val>
                                            <p:strVal val="#ppt_w*0.70"/>
                                          </p:val>
                                        </p:tav>
                                        <p:tav tm="100000">
                                          <p:val>
                                            <p:strVal val="#ppt_w"/>
                                          </p:val>
                                        </p:tav>
                                      </p:tavLst>
                                    </p:anim>
                                    <p:anim calcmode="lin" valueType="num">
                                      <p:cBhvr>
                                        <p:cTn id="88" dur="1000" fill="hold"/>
                                        <p:tgtEl>
                                          <p:spTgt spid="32774"/>
                                        </p:tgtEl>
                                        <p:attrNameLst>
                                          <p:attrName>ppt_h</p:attrName>
                                        </p:attrNameLst>
                                      </p:cBhvr>
                                      <p:tavLst>
                                        <p:tav tm="0">
                                          <p:val>
                                            <p:strVal val="#ppt_h"/>
                                          </p:val>
                                        </p:tav>
                                        <p:tav tm="100000">
                                          <p:val>
                                            <p:strVal val="#ppt_h"/>
                                          </p:val>
                                        </p:tav>
                                      </p:tavLst>
                                    </p:anim>
                                    <p:animEffect transition="in" filter="fade">
                                      <p:cBhvr>
                                        <p:cTn id="89" dur="1000"/>
                                        <p:tgtEl>
                                          <p:spTgt spid="32774"/>
                                        </p:tgtEl>
                                      </p:cBhvr>
                                    </p:animEffect>
                                  </p:childTnLst>
                                </p:cTn>
                              </p:par>
                            </p:childTnLst>
                          </p:cTn>
                        </p:par>
                      </p:childTnLst>
                    </p:cTn>
                  </p:par>
                </p:childTnLst>
              </p:cTn>
              <p:nextCondLst>
                <p:cond evt="onClick" delay="0">
                  <p:tgtEl>
                    <p:spTgt spid="32787"/>
                  </p:tgtEl>
                </p:cond>
              </p:nextCondLst>
            </p:seq>
            <p:seq concurrent="1" nextAc="seek">
              <p:cTn id="90" restart="whenNotActive" fill="hold" evtFilter="cancelBubble" nodeType="interactiveSeq">
                <p:stCondLst>
                  <p:cond evt="onClick" delay="0">
                    <p:tgtEl>
                      <p:spTgt spid="3278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5" presetClass="entr" presetSubtype="0" fill="hold" grpId="0" nodeType="clickEffect">
                                  <p:stCondLst>
                                    <p:cond delay="0"/>
                                  </p:stCondLst>
                                  <p:childTnLst>
                                    <p:set>
                                      <p:cBhvr>
                                        <p:cTn id="94" dur="1" fill="hold">
                                          <p:stCondLst>
                                            <p:cond delay="0"/>
                                          </p:stCondLst>
                                        </p:cTn>
                                        <p:tgtEl>
                                          <p:spTgt spid="32776"/>
                                        </p:tgtEl>
                                        <p:attrNameLst>
                                          <p:attrName>style.visibility</p:attrName>
                                        </p:attrNameLst>
                                      </p:cBhvr>
                                      <p:to>
                                        <p:strVal val="visible"/>
                                      </p:to>
                                    </p:set>
                                    <p:anim calcmode="lin" valueType="num">
                                      <p:cBhvr>
                                        <p:cTn id="95" dur="1000" fill="hold"/>
                                        <p:tgtEl>
                                          <p:spTgt spid="32776"/>
                                        </p:tgtEl>
                                        <p:attrNameLst>
                                          <p:attrName>ppt_w</p:attrName>
                                        </p:attrNameLst>
                                      </p:cBhvr>
                                      <p:tavLst>
                                        <p:tav tm="0">
                                          <p:val>
                                            <p:strVal val="#ppt_w*0.70"/>
                                          </p:val>
                                        </p:tav>
                                        <p:tav tm="100000">
                                          <p:val>
                                            <p:strVal val="#ppt_w"/>
                                          </p:val>
                                        </p:tav>
                                      </p:tavLst>
                                    </p:anim>
                                    <p:anim calcmode="lin" valueType="num">
                                      <p:cBhvr>
                                        <p:cTn id="96" dur="1000" fill="hold"/>
                                        <p:tgtEl>
                                          <p:spTgt spid="32776"/>
                                        </p:tgtEl>
                                        <p:attrNameLst>
                                          <p:attrName>ppt_h</p:attrName>
                                        </p:attrNameLst>
                                      </p:cBhvr>
                                      <p:tavLst>
                                        <p:tav tm="0">
                                          <p:val>
                                            <p:strVal val="#ppt_h"/>
                                          </p:val>
                                        </p:tav>
                                        <p:tav tm="100000">
                                          <p:val>
                                            <p:strVal val="#ppt_h"/>
                                          </p:val>
                                        </p:tav>
                                      </p:tavLst>
                                    </p:anim>
                                    <p:animEffect transition="in" filter="fade">
                                      <p:cBhvr>
                                        <p:cTn id="97" dur="1000"/>
                                        <p:tgtEl>
                                          <p:spTgt spid="32776"/>
                                        </p:tgtEl>
                                      </p:cBhvr>
                                    </p:animEffect>
                                  </p:childTnLst>
                                </p:cTn>
                              </p:par>
                            </p:childTnLst>
                          </p:cTn>
                        </p:par>
                      </p:childTnLst>
                    </p:cTn>
                  </p:par>
                </p:childTnLst>
              </p:cTn>
              <p:nextCondLst>
                <p:cond evt="onClick" delay="0">
                  <p:tgtEl>
                    <p:spTgt spid="32788"/>
                  </p:tgtEl>
                </p:cond>
              </p:nextCondLst>
            </p:seq>
            <p:seq concurrent="1" nextAc="seek">
              <p:cTn id="98" restart="whenNotActive" fill="hold" evtFilter="cancelBubble" nodeType="interactiveSeq">
                <p:stCondLst>
                  <p:cond evt="onClick" delay="0">
                    <p:tgtEl>
                      <p:spTgt spid="32789"/>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32784"/>
                                        </p:tgtEl>
                                        <p:attrNameLst>
                                          <p:attrName>style.visibility</p:attrName>
                                        </p:attrNameLst>
                                      </p:cBhvr>
                                      <p:to>
                                        <p:strVal val="visible"/>
                                      </p:to>
                                    </p:set>
                                    <p:anim calcmode="lin" valueType="num">
                                      <p:cBhvr>
                                        <p:cTn id="103" dur="1000" fill="hold"/>
                                        <p:tgtEl>
                                          <p:spTgt spid="32784"/>
                                        </p:tgtEl>
                                        <p:attrNameLst>
                                          <p:attrName>ppt_w</p:attrName>
                                        </p:attrNameLst>
                                      </p:cBhvr>
                                      <p:tavLst>
                                        <p:tav tm="0">
                                          <p:val>
                                            <p:strVal val="#ppt_w*0.70"/>
                                          </p:val>
                                        </p:tav>
                                        <p:tav tm="100000">
                                          <p:val>
                                            <p:strVal val="#ppt_w"/>
                                          </p:val>
                                        </p:tav>
                                      </p:tavLst>
                                    </p:anim>
                                    <p:anim calcmode="lin" valueType="num">
                                      <p:cBhvr>
                                        <p:cTn id="104" dur="1000" fill="hold"/>
                                        <p:tgtEl>
                                          <p:spTgt spid="32784"/>
                                        </p:tgtEl>
                                        <p:attrNameLst>
                                          <p:attrName>ppt_h</p:attrName>
                                        </p:attrNameLst>
                                      </p:cBhvr>
                                      <p:tavLst>
                                        <p:tav tm="0">
                                          <p:val>
                                            <p:strVal val="#ppt_h"/>
                                          </p:val>
                                        </p:tav>
                                        <p:tav tm="100000">
                                          <p:val>
                                            <p:strVal val="#ppt_h"/>
                                          </p:val>
                                        </p:tav>
                                      </p:tavLst>
                                    </p:anim>
                                    <p:animEffect transition="in" filter="fade">
                                      <p:cBhvr>
                                        <p:cTn id="105" dur="1000"/>
                                        <p:tgtEl>
                                          <p:spTgt spid="32784"/>
                                        </p:tgtEl>
                                      </p:cBhvr>
                                    </p:animEffect>
                                  </p:childTnLst>
                                </p:cTn>
                              </p:par>
                            </p:childTnLst>
                          </p:cTn>
                        </p:par>
                      </p:childTnLst>
                    </p:cTn>
                  </p:par>
                </p:childTnLst>
              </p:cTn>
              <p:nextCondLst>
                <p:cond evt="onClick" delay="0">
                  <p:tgtEl>
                    <p:spTgt spid="32789"/>
                  </p:tgtEl>
                </p:cond>
              </p:nextCondLst>
            </p:seq>
            <p:seq concurrent="1" nextAc="seek">
              <p:cTn id="106" restart="whenNotActive" fill="hold" evtFilter="cancelBubble" nodeType="interactiveSeq">
                <p:stCondLst>
                  <p:cond evt="onClick" delay="0">
                    <p:tgtEl>
                      <p:spTgt spid="32790"/>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32778"/>
                                        </p:tgtEl>
                                        <p:attrNameLst>
                                          <p:attrName>style.visibility</p:attrName>
                                        </p:attrNameLst>
                                      </p:cBhvr>
                                      <p:to>
                                        <p:strVal val="visible"/>
                                      </p:to>
                                    </p:set>
                                    <p:anim calcmode="lin" valueType="num">
                                      <p:cBhvr>
                                        <p:cTn id="111" dur="1000" fill="hold"/>
                                        <p:tgtEl>
                                          <p:spTgt spid="32778"/>
                                        </p:tgtEl>
                                        <p:attrNameLst>
                                          <p:attrName>ppt_w</p:attrName>
                                        </p:attrNameLst>
                                      </p:cBhvr>
                                      <p:tavLst>
                                        <p:tav tm="0">
                                          <p:val>
                                            <p:strVal val="#ppt_w*0.70"/>
                                          </p:val>
                                        </p:tav>
                                        <p:tav tm="100000">
                                          <p:val>
                                            <p:strVal val="#ppt_w"/>
                                          </p:val>
                                        </p:tav>
                                      </p:tavLst>
                                    </p:anim>
                                    <p:anim calcmode="lin" valueType="num">
                                      <p:cBhvr>
                                        <p:cTn id="112" dur="1000" fill="hold"/>
                                        <p:tgtEl>
                                          <p:spTgt spid="32778"/>
                                        </p:tgtEl>
                                        <p:attrNameLst>
                                          <p:attrName>ppt_h</p:attrName>
                                        </p:attrNameLst>
                                      </p:cBhvr>
                                      <p:tavLst>
                                        <p:tav tm="0">
                                          <p:val>
                                            <p:strVal val="#ppt_h"/>
                                          </p:val>
                                        </p:tav>
                                        <p:tav tm="100000">
                                          <p:val>
                                            <p:strVal val="#ppt_h"/>
                                          </p:val>
                                        </p:tav>
                                      </p:tavLst>
                                    </p:anim>
                                    <p:animEffect transition="in" filter="fade">
                                      <p:cBhvr>
                                        <p:cTn id="113" dur="1000"/>
                                        <p:tgtEl>
                                          <p:spTgt spid="32778"/>
                                        </p:tgtEl>
                                      </p:cBhvr>
                                    </p:animEffect>
                                  </p:childTnLst>
                                </p:cTn>
                              </p:par>
                            </p:childTnLst>
                          </p:cTn>
                        </p:par>
                      </p:childTnLst>
                    </p:cTn>
                  </p:par>
                </p:childTnLst>
              </p:cTn>
              <p:nextCondLst>
                <p:cond evt="onClick" delay="0">
                  <p:tgtEl>
                    <p:spTgt spid="32790"/>
                  </p:tgtEl>
                </p:cond>
              </p:nextCondLst>
            </p:seq>
          </p:childTnLst>
        </p:cTn>
      </p:par>
    </p:tnLst>
    <p:bldLst>
      <p:bldP spid="32771" grpId="0" animBg="1"/>
      <p:bldP spid="32772" grpId="0" animBg="1"/>
      <p:bldP spid="32772" grpId="1" animBg="1"/>
      <p:bldP spid="32773" grpId="0" animBg="1"/>
      <p:bldP spid="32774" grpId="0" animBg="1"/>
      <p:bldP spid="32774" grpId="1" animBg="1"/>
      <p:bldP spid="32775" grpId="0" animBg="1"/>
      <p:bldP spid="32776" grpId="0" animBg="1"/>
      <p:bldP spid="32776" grpId="1" animBg="1"/>
      <p:bldP spid="32777" grpId="0" animBg="1"/>
      <p:bldP spid="32778" grpId="0" animBg="1"/>
      <p:bldP spid="32778" grpId="1" animBg="1"/>
      <p:bldP spid="32780" grpId="0" animBg="1"/>
      <p:bldP spid="32781" grpId="0" animBg="1"/>
      <p:bldP spid="32782" grpId="0" animBg="1"/>
      <p:bldP spid="32782" grpId="1" animBg="1"/>
      <p:bldP spid="32783" grpId="0" animBg="1"/>
      <p:bldP spid="32784" grpId="0" animBg="1"/>
      <p:bldP spid="32784"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Oval 3"/>
          <p:cNvSpPr>
            <a:spLocks noChangeArrowheads="1"/>
          </p:cNvSpPr>
          <p:nvPr/>
        </p:nvSpPr>
        <p:spPr bwMode="auto">
          <a:xfrm>
            <a:off x="228600" y="28194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796" name="Oval 4"/>
          <p:cNvSpPr>
            <a:spLocks noChangeArrowheads="1"/>
          </p:cNvSpPr>
          <p:nvPr/>
        </p:nvSpPr>
        <p:spPr bwMode="auto">
          <a:xfrm>
            <a:off x="228600" y="28194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Đ</a:t>
            </a:r>
          </a:p>
        </p:txBody>
      </p:sp>
      <p:sp>
        <p:nvSpPr>
          <p:cNvPr id="33797" name="Oval 5"/>
          <p:cNvSpPr>
            <a:spLocks noChangeArrowheads="1"/>
          </p:cNvSpPr>
          <p:nvPr/>
        </p:nvSpPr>
        <p:spPr bwMode="auto">
          <a:xfrm>
            <a:off x="2620963" y="2779713"/>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798" name="Oval 6"/>
          <p:cNvSpPr>
            <a:spLocks noChangeArrowheads="1"/>
          </p:cNvSpPr>
          <p:nvPr/>
        </p:nvSpPr>
        <p:spPr bwMode="auto">
          <a:xfrm>
            <a:off x="2620963" y="2784475"/>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Q</a:t>
            </a:r>
          </a:p>
        </p:txBody>
      </p:sp>
      <p:sp>
        <p:nvSpPr>
          <p:cNvPr id="33799" name="Oval 7"/>
          <p:cNvSpPr>
            <a:spLocks noChangeArrowheads="1"/>
          </p:cNvSpPr>
          <p:nvPr/>
        </p:nvSpPr>
        <p:spPr bwMode="auto">
          <a:xfrm>
            <a:off x="3740150" y="274320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0" name="Oval 8"/>
          <p:cNvSpPr>
            <a:spLocks noChangeArrowheads="1"/>
          </p:cNvSpPr>
          <p:nvPr/>
        </p:nvSpPr>
        <p:spPr bwMode="auto">
          <a:xfrm>
            <a:off x="3733800" y="2762250"/>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U</a:t>
            </a:r>
          </a:p>
        </p:txBody>
      </p:sp>
      <p:sp>
        <p:nvSpPr>
          <p:cNvPr id="33801" name="Oval 9"/>
          <p:cNvSpPr>
            <a:spLocks noChangeArrowheads="1"/>
          </p:cNvSpPr>
          <p:nvPr/>
        </p:nvSpPr>
        <p:spPr bwMode="auto">
          <a:xfrm>
            <a:off x="4724400" y="27241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2" name="Oval 10"/>
          <p:cNvSpPr>
            <a:spLocks noChangeArrowheads="1"/>
          </p:cNvSpPr>
          <p:nvPr/>
        </p:nvSpPr>
        <p:spPr bwMode="auto">
          <a:xfrm>
            <a:off x="4714875" y="272415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Ố</a:t>
            </a:r>
          </a:p>
        </p:txBody>
      </p:sp>
      <p:sp>
        <p:nvSpPr>
          <p:cNvPr id="33803" name="Oval 11"/>
          <p:cNvSpPr>
            <a:spLocks noChangeArrowheads="1"/>
          </p:cNvSpPr>
          <p:nvPr/>
        </p:nvSpPr>
        <p:spPr bwMode="auto">
          <a:xfrm>
            <a:off x="6973888" y="2824163"/>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4" name="Oval 12"/>
          <p:cNvSpPr>
            <a:spLocks noChangeArrowheads="1"/>
          </p:cNvSpPr>
          <p:nvPr/>
        </p:nvSpPr>
        <p:spPr bwMode="auto">
          <a:xfrm>
            <a:off x="6972300" y="2828925"/>
            <a:ext cx="874713" cy="11334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M</a:t>
            </a:r>
          </a:p>
        </p:txBody>
      </p:sp>
      <p:sp>
        <p:nvSpPr>
          <p:cNvPr id="33805" name="Oval 13"/>
          <p:cNvSpPr>
            <a:spLocks noChangeArrowheads="1"/>
          </p:cNvSpPr>
          <p:nvPr/>
        </p:nvSpPr>
        <p:spPr bwMode="auto">
          <a:xfrm>
            <a:off x="1243013" y="27813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6" name="Oval 14"/>
          <p:cNvSpPr>
            <a:spLocks noChangeArrowheads="1"/>
          </p:cNvSpPr>
          <p:nvPr/>
        </p:nvSpPr>
        <p:spPr bwMode="auto">
          <a:xfrm>
            <a:off x="1238250" y="2790825"/>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Ế</a:t>
            </a:r>
          </a:p>
        </p:txBody>
      </p:sp>
      <p:sp>
        <p:nvSpPr>
          <p:cNvPr id="33807" name="Oval 15"/>
          <p:cNvSpPr>
            <a:spLocks noChangeArrowheads="1"/>
          </p:cNvSpPr>
          <p:nvPr/>
        </p:nvSpPr>
        <p:spPr bwMode="auto">
          <a:xfrm>
            <a:off x="5735638" y="274002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8" name="Oval 16"/>
          <p:cNvSpPr>
            <a:spLocks noChangeArrowheads="1"/>
          </p:cNvSpPr>
          <p:nvPr/>
        </p:nvSpPr>
        <p:spPr bwMode="auto">
          <a:xfrm>
            <a:off x="5734050" y="27432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C</a:t>
            </a:r>
          </a:p>
        </p:txBody>
      </p:sp>
      <p:sp>
        <p:nvSpPr>
          <p:cNvPr id="33809" name="Oval 17"/>
          <p:cNvSpPr>
            <a:spLocks noChangeArrowheads="1"/>
          </p:cNvSpPr>
          <p:nvPr/>
        </p:nvSpPr>
        <p:spPr bwMode="auto">
          <a:xfrm>
            <a:off x="7924800" y="2814638"/>
            <a:ext cx="923925" cy="11239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10" name="Oval 18"/>
          <p:cNvSpPr>
            <a:spLocks noChangeArrowheads="1"/>
          </p:cNvSpPr>
          <p:nvPr/>
        </p:nvSpPr>
        <p:spPr bwMode="auto">
          <a:xfrm>
            <a:off x="7924800" y="2819400"/>
            <a:ext cx="923925" cy="11239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Ĩ</a:t>
            </a:r>
          </a:p>
        </p:txBody>
      </p:sp>
      <p:sp>
        <p:nvSpPr>
          <p:cNvPr id="33811" name="Rectangle 19"/>
          <p:cNvSpPr>
            <a:spLocks noChangeArrowheads="1"/>
          </p:cNvSpPr>
          <p:nvPr/>
        </p:nvSpPr>
        <p:spPr bwMode="auto">
          <a:xfrm>
            <a:off x="1828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2" name="Rectangle 20"/>
          <p:cNvSpPr>
            <a:spLocks noChangeArrowheads="1"/>
          </p:cNvSpPr>
          <p:nvPr/>
        </p:nvSpPr>
        <p:spPr bwMode="auto">
          <a:xfrm>
            <a:off x="2514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3" name="Rectangle 21"/>
          <p:cNvSpPr>
            <a:spLocks noChangeArrowheads="1"/>
          </p:cNvSpPr>
          <p:nvPr/>
        </p:nvSpPr>
        <p:spPr bwMode="auto">
          <a:xfrm>
            <a:off x="3200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4" name="Rectangle 22"/>
          <p:cNvSpPr>
            <a:spLocks noChangeArrowheads="1"/>
          </p:cNvSpPr>
          <p:nvPr/>
        </p:nvSpPr>
        <p:spPr bwMode="auto">
          <a:xfrm>
            <a:off x="38862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5" name="Rectangle 23"/>
          <p:cNvSpPr>
            <a:spLocks noChangeArrowheads="1"/>
          </p:cNvSpPr>
          <p:nvPr/>
        </p:nvSpPr>
        <p:spPr bwMode="auto">
          <a:xfrm>
            <a:off x="45720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6" name="Rectangle 24"/>
          <p:cNvSpPr>
            <a:spLocks noChangeArrowheads="1"/>
          </p:cNvSpPr>
          <p:nvPr/>
        </p:nvSpPr>
        <p:spPr bwMode="auto">
          <a:xfrm>
            <a:off x="5257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7" name="Rectangle 25"/>
          <p:cNvSpPr>
            <a:spLocks noChangeArrowheads="1"/>
          </p:cNvSpPr>
          <p:nvPr/>
        </p:nvSpPr>
        <p:spPr bwMode="auto">
          <a:xfrm>
            <a:off x="5943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8" name="Rectangle 26"/>
          <p:cNvSpPr>
            <a:spLocks noChangeArrowheads="1"/>
          </p:cNvSpPr>
          <p:nvPr/>
        </p:nvSpPr>
        <p:spPr bwMode="auto">
          <a:xfrm>
            <a:off x="6629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9" name="Text Box 27"/>
          <p:cNvSpPr txBox="1">
            <a:spLocks noChangeArrowheads="1"/>
          </p:cNvSpPr>
          <p:nvPr/>
        </p:nvSpPr>
        <p:spPr bwMode="auto">
          <a:xfrm>
            <a:off x="685800" y="4508500"/>
            <a:ext cx="76962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Ai đã biến sông Bến Hải thành giới tuyến chia cắt đất nước ta lâu dài?</a:t>
            </a:r>
          </a:p>
          <a:p>
            <a:pPr algn="ctr" eaLnBrk="1" hangingPunct="1">
              <a:spcBef>
                <a:spcPct val="50000"/>
              </a:spcBef>
            </a:pPr>
            <a:r>
              <a:rPr lang="en-US" sz="2800" b="1">
                <a:solidFill>
                  <a:srgbClr val="FF0000"/>
                </a:solidFill>
                <a:latin typeface="Times New Roman" pitchFamily="18" charset="0"/>
                <a:cs typeface="Times New Roman" pitchFamily="18" charset="0"/>
              </a:rPr>
              <a:t>( gồm có 8 chữ cái)</a:t>
            </a:r>
          </a:p>
        </p:txBody>
      </p:sp>
      <p:sp>
        <p:nvSpPr>
          <p:cNvPr id="55323" name="Text Box 28"/>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2000"/>
                                        <p:tgtEl>
                                          <p:spTgt spid="33795"/>
                                        </p:tgtEl>
                                      </p:cBhvr>
                                    </p:animEffect>
                                    <p:anim calcmode="lin" valueType="num">
                                      <p:cBhvr>
                                        <p:cTn id="8" dur="2000" fill="hold"/>
                                        <p:tgtEl>
                                          <p:spTgt spid="33795"/>
                                        </p:tgtEl>
                                        <p:attrNameLst>
                                          <p:attrName>style.rotation</p:attrName>
                                        </p:attrNameLst>
                                      </p:cBhvr>
                                      <p:tavLst>
                                        <p:tav tm="0">
                                          <p:val>
                                            <p:fltVal val="720"/>
                                          </p:val>
                                        </p:tav>
                                        <p:tav tm="100000">
                                          <p:val>
                                            <p:fltVal val="0"/>
                                          </p:val>
                                        </p:tav>
                                      </p:tavLst>
                                    </p:anim>
                                    <p:anim calcmode="lin" valueType="num">
                                      <p:cBhvr>
                                        <p:cTn id="9" dur="2000" fill="hold"/>
                                        <p:tgtEl>
                                          <p:spTgt spid="33795"/>
                                        </p:tgtEl>
                                        <p:attrNameLst>
                                          <p:attrName>ppt_h</p:attrName>
                                        </p:attrNameLst>
                                      </p:cBhvr>
                                      <p:tavLst>
                                        <p:tav tm="0">
                                          <p:val>
                                            <p:fltVal val="0"/>
                                          </p:val>
                                        </p:tav>
                                        <p:tav tm="100000">
                                          <p:val>
                                            <p:strVal val="#ppt_h"/>
                                          </p:val>
                                        </p:tav>
                                      </p:tavLst>
                                    </p:anim>
                                    <p:anim calcmode="lin" valueType="num">
                                      <p:cBhvr>
                                        <p:cTn id="10" dur="2000" fill="hold"/>
                                        <p:tgtEl>
                                          <p:spTgt spid="3379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3805"/>
                                        </p:tgtEl>
                                        <p:attrNameLst>
                                          <p:attrName>style.visibility</p:attrName>
                                        </p:attrNameLst>
                                      </p:cBhvr>
                                      <p:to>
                                        <p:strVal val="visible"/>
                                      </p:to>
                                    </p:set>
                                    <p:animEffect transition="in" filter="fade">
                                      <p:cBhvr>
                                        <p:cTn id="13" dur="2000"/>
                                        <p:tgtEl>
                                          <p:spTgt spid="33805"/>
                                        </p:tgtEl>
                                      </p:cBhvr>
                                    </p:animEffect>
                                    <p:anim calcmode="lin" valueType="num">
                                      <p:cBhvr>
                                        <p:cTn id="14" dur="2000" fill="hold"/>
                                        <p:tgtEl>
                                          <p:spTgt spid="33805"/>
                                        </p:tgtEl>
                                        <p:attrNameLst>
                                          <p:attrName>style.rotation</p:attrName>
                                        </p:attrNameLst>
                                      </p:cBhvr>
                                      <p:tavLst>
                                        <p:tav tm="0">
                                          <p:val>
                                            <p:fltVal val="720"/>
                                          </p:val>
                                        </p:tav>
                                        <p:tav tm="100000">
                                          <p:val>
                                            <p:fltVal val="0"/>
                                          </p:val>
                                        </p:tav>
                                      </p:tavLst>
                                    </p:anim>
                                    <p:anim calcmode="lin" valueType="num">
                                      <p:cBhvr>
                                        <p:cTn id="15" dur="2000" fill="hold"/>
                                        <p:tgtEl>
                                          <p:spTgt spid="33805"/>
                                        </p:tgtEl>
                                        <p:attrNameLst>
                                          <p:attrName>ppt_h</p:attrName>
                                        </p:attrNameLst>
                                      </p:cBhvr>
                                      <p:tavLst>
                                        <p:tav tm="0">
                                          <p:val>
                                            <p:fltVal val="0"/>
                                          </p:val>
                                        </p:tav>
                                        <p:tav tm="100000">
                                          <p:val>
                                            <p:strVal val="#ppt_h"/>
                                          </p:val>
                                        </p:tav>
                                      </p:tavLst>
                                    </p:anim>
                                    <p:anim calcmode="lin" valueType="num">
                                      <p:cBhvr>
                                        <p:cTn id="16" dur="2000" fill="hold"/>
                                        <p:tgtEl>
                                          <p:spTgt spid="3380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3797"/>
                                        </p:tgtEl>
                                        <p:attrNameLst>
                                          <p:attrName>style.visibility</p:attrName>
                                        </p:attrNameLst>
                                      </p:cBhvr>
                                      <p:to>
                                        <p:strVal val="visible"/>
                                      </p:to>
                                    </p:set>
                                    <p:animEffect transition="in" filter="fade">
                                      <p:cBhvr>
                                        <p:cTn id="19" dur="2000"/>
                                        <p:tgtEl>
                                          <p:spTgt spid="33797"/>
                                        </p:tgtEl>
                                      </p:cBhvr>
                                    </p:animEffect>
                                    <p:anim calcmode="lin" valueType="num">
                                      <p:cBhvr>
                                        <p:cTn id="20" dur="2000" fill="hold"/>
                                        <p:tgtEl>
                                          <p:spTgt spid="33797"/>
                                        </p:tgtEl>
                                        <p:attrNameLst>
                                          <p:attrName>style.rotation</p:attrName>
                                        </p:attrNameLst>
                                      </p:cBhvr>
                                      <p:tavLst>
                                        <p:tav tm="0">
                                          <p:val>
                                            <p:fltVal val="720"/>
                                          </p:val>
                                        </p:tav>
                                        <p:tav tm="100000">
                                          <p:val>
                                            <p:fltVal val="0"/>
                                          </p:val>
                                        </p:tav>
                                      </p:tavLst>
                                    </p:anim>
                                    <p:anim calcmode="lin" valueType="num">
                                      <p:cBhvr>
                                        <p:cTn id="21" dur="2000" fill="hold"/>
                                        <p:tgtEl>
                                          <p:spTgt spid="33797"/>
                                        </p:tgtEl>
                                        <p:attrNameLst>
                                          <p:attrName>ppt_h</p:attrName>
                                        </p:attrNameLst>
                                      </p:cBhvr>
                                      <p:tavLst>
                                        <p:tav tm="0">
                                          <p:val>
                                            <p:fltVal val="0"/>
                                          </p:val>
                                        </p:tav>
                                        <p:tav tm="100000">
                                          <p:val>
                                            <p:strVal val="#ppt_h"/>
                                          </p:val>
                                        </p:tav>
                                      </p:tavLst>
                                    </p:anim>
                                    <p:anim calcmode="lin" valueType="num">
                                      <p:cBhvr>
                                        <p:cTn id="22" dur="2000" fill="hold"/>
                                        <p:tgtEl>
                                          <p:spTgt spid="3379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3799"/>
                                        </p:tgtEl>
                                        <p:attrNameLst>
                                          <p:attrName>style.visibility</p:attrName>
                                        </p:attrNameLst>
                                      </p:cBhvr>
                                      <p:to>
                                        <p:strVal val="visible"/>
                                      </p:to>
                                    </p:set>
                                    <p:animEffect transition="in" filter="fade">
                                      <p:cBhvr>
                                        <p:cTn id="25" dur="2000"/>
                                        <p:tgtEl>
                                          <p:spTgt spid="33799"/>
                                        </p:tgtEl>
                                      </p:cBhvr>
                                    </p:animEffect>
                                    <p:anim calcmode="lin" valueType="num">
                                      <p:cBhvr>
                                        <p:cTn id="26" dur="2000" fill="hold"/>
                                        <p:tgtEl>
                                          <p:spTgt spid="33799"/>
                                        </p:tgtEl>
                                        <p:attrNameLst>
                                          <p:attrName>style.rotation</p:attrName>
                                        </p:attrNameLst>
                                      </p:cBhvr>
                                      <p:tavLst>
                                        <p:tav tm="0">
                                          <p:val>
                                            <p:fltVal val="720"/>
                                          </p:val>
                                        </p:tav>
                                        <p:tav tm="100000">
                                          <p:val>
                                            <p:fltVal val="0"/>
                                          </p:val>
                                        </p:tav>
                                      </p:tavLst>
                                    </p:anim>
                                    <p:anim calcmode="lin" valueType="num">
                                      <p:cBhvr>
                                        <p:cTn id="27" dur="2000" fill="hold"/>
                                        <p:tgtEl>
                                          <p:spTgt spid="33799"/>
                                        </p:tgtEl>
                                        <p:attrNameLst>
                                          <p:attrName>ppt_h</p:attrName>
                                        </p:attrNameLst>
                                      </p:cBhvr>
                                      <p:tavLst>
                                        <p:tav tm="0">
                                          <p:val>
                                            <p:fltVal val="0"/>
                                          </p:val>
                                        </p:tav>
                                        <p:tav tm="100000">
                                          <p:val>
                                            <p:strVal val="#ppt_h"/>
                                          </p:val>
                                        </p:tav>
                                      </p:tavLst>
                                    </p:anim>
                                    <p:anim calcmode="lin" valueType="num">
                                      <p:cBhvr>
                                        <p:cTn id="28" dur="2000" fill="hold"/>
                                        <p:tgtEl>
                                          <p:spTgt spid="33799"/>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3801"/>
                                        </p:tgtEl>
                                        <p:attrNameLst>
                                          <p:attrName>style.visibility</p:attrName>
                                        </p:attrNameLst>
                                      </p:cBhvr>
                                      <p:to>
                                        <p:strVal val="visible"/>
                                      </p:to>
                                    </p:set>
                                    <p:animEffect transition="in" filter="fade">
                                      <p:cBhvr>
                                        <p:cTn id="31" dur="2000"/>
                                        <p:tgtEl>
                                          <p:spTgt spid="33801"/>
                                        </p:tgtEl>
                                      </p:cBhvr>
                                    </p:animEffect>
                                    <p:anim calcmode="lin" valueType="num">
                                      <p:cBhvr>
                                        <p:cTn id="32" dur="2000" fill="hold"/>
                                        <p:tgtEl>
                                          <p:spTgt spid="33801"/>
                                        </p:tgtEl>
                                        <p:attrNameLst>
                                          <p:attrName>style.rotation</p:attrName>
                                        </p:attrNameLst>
                                      </p:cBhvr>
                                      <p:tavLst>
                                        <p:tav tm="0">
                                          <p:val>
                                            <p:fltVal val="720"/>
                                          </p:val>
                                        </p:tav>
                                        <p:tav tm="100000">
                                          <p:val>
                                            <p:fltVal val="0"/>
                                          </p:val>
                                        </p:tav>
                                      </p:tavLst>
                                    </p:anim>
                                    <p:anim calcmode="lin" valueType="num">
                                      <p:cBhvr>
                                        <p:cTn id="33" dur="2000" fill="hold"/>
                                        <p:tgtEl>
                                          <p:spTgt spid="33801"/>
                                        </p:tgtEl>
                                        <p:attrNameLst>
                                          <p:attrName>ppt_h</p:attrName>
                                        </p:attrNameLst>
                                      </p:cBhvr>
                                      <p:tavLst>
                                        <p:tav tm="0">
                                          <p:val>
                                            <p:fltVal val="0"/>
                                          </p:val>
                                        </p:tav>
                                        <p:tav tm="100000">
                                          <p:val>
                                            <p:strVal val="#ppt_h"/>
                                          </p:val>
                                        </p:tav>
                                      </p:tavLst>
                                    </p:anim>
                                    <p:anim calcmode="lin" valueType="num">
                                      <p:cBhvr>
                                        <p:cTn id="34" dur="2000" fill="hold"/>
                                        <p:tgtEl>
                                          <p:spTgt spid="33801"/>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33807"/>
                                        </p:tgtEl>
                                        <p:attrNameLst>
                                          <p:attrName>style.visibility</p:attrName>
                                        </p:attrNameLst>
                                      </p:cBhvr>
                                      <p:to>
                                        <p:strVal val="visible"/>
                                      </p:to>
                                    </p:set>
                                    <p:animEffect transition="in" filter="fade">
                                      <p:cBhvr>
                                        <p:cTn id="37" dur="2000"/>
                                        <p:tgtEl>
                                          <p:spTgt spid="33807"/>
                                        </p:tgtEl>
                                      </p:cBhvr>
                                    </p:animEffect>
                                    <p:anim calcmode="lin" valueType="num">
                                      <p:cBhvr>
                                        <p:cTn id="38" dur="2000" fill="hold"/>
                                        <p:tgtEl>
                                          <p:spTgt spid="33807"/>
                                        </p:tgtEl>
                                        <p:attrNameLst>
                                          <p:attrName>style.rotation</p:attrName>
                                        </p:attrNameLst>
                                      </p:cBhvr>
                                      <p:tavLst>
                                        <p:tav tm="0">
                                          <p:val>
                                            <p:fltVal val="720"/>
                                          </p:val>
                                        </p:tav>
                                        <p:tav tm="100000">
                                          <p:val>
                                            <p:fltVal val="0"/>
                                          </p:val>
                                        </p:tav>
                                      </p:tavLst>
                                    </p:anim>
                                    <p:anim calcmode="lin" valueType="num">
                                      <p:cBhvr>
                                        <p:cTn id="39" dur="2000" fill="hold"/>
                                        <p:tgtEl>
                                          <p:spTgt spid="33807"/>
                                        </p:tgtEl>
                                        <p:attrNameLst>
                                          <p:attrName>ppt_h</p:attrName>
                                        </p:attrNameLst>
                                      </p:cBhvr>
                                      <p:tavLst>
                                        <p:tav tm="0">
                                          <p:val>
                                            <p:fltVal val="0"/>
                                          </p:val>
                                        </p:tav>
                                        <p:tav tm="100000">
                                          <p:val>
                                            <p:strVal val="#ppt_h"/>
                                          </p:val>
                                        </p:tav>
                                      </p:tavLst>
                                    </p:anim>
                                    <p:anim calcmode="lin" valueType="num">
                                      <p:cBhvr>
                                        <p:cTn id="40" dur="2000" fill="hold"/>
                                        <p:tgtEl>
                                          <p:spTgt spid="33807"/>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33803"/>
                                        </p:tgtEl>
                                        <p:attrNameLst>
                                          <p:attrName>style.visibility</p:attrName>
                                        </p:attrNameLst>
                                      </p:cBhvr>
                                      <p:to>
                                        <p:strVal val="visible"/>
                                      </p:to>
                                    </p:set>
                                    <p:animEffect transition="in" filter="fade">
                                      <p:cBhvr>
                                        <p:cTn id="43" dur="2000"/>
                                        <p:tgtEl>
                                          <p:spTgt spid="33803"/>
                                        </p:tgtEl>
                                      </p:cBhvr>
                                    </p:animEffect>
                                    <p:anim calcmode="lin" valueType="num">
                                      <p:cBhvr>
                                        <p:cTn id="44" dur="2000" fill="hold"/>
                                        <p:tgtEl>
                                          <p:spTgt spid="33803"/>
                                        </p:tgtEl>
                                        <p:attrNameLst>
                                          <p:attrName>style.rotation</p:attrName>
                                        </p:attrNameLst>
                                      </p:cBhvr>
                                      <p:tavLst>
                                        <p:tav tm="0">
                                          <p:val>
                                            <p:fltVal val="720"/>
                                          </p:val>
                                        </p:tav>
                                        <p:tav tm="100000">
                                          <p:val>
                                            <p:fltVal val="0"/>
                                          </p:val>
                                        </p:tav>
                                      </p:tavLst>
                                    </p:anim>
                                    <p:anim calcmode="lin" valueType="num">
                                      <p:cBhvr>
                                        <p:cTn id="45" dur="2000" fill="hold"/>
                                        <p:tgtEl>
                                          <p:spTgt spid="33803"/>
                                        </p:tgtEl>
                                        <p:attrNameLst>
                                          <p:attrName>ppt_h</p:attrName>
                                        </p:attrNameLst>
                                      </p:cBhvr>
                                      <p:tavLst>
                                        <p:tav tm="0">
                                          <p:val>
                                            <p:fltVal val="0"/>
                                          </p:val>
                                        </p:tav>
                                        <p:tav tm="100000">
                                          <p:val>
                                            <p:strVal val="#ppt_h"/>
                                          </p:val>
                                        </p:tav>
                                      </p:tavLst>
                                    </p:anim>
                                    <p:anim calcmode="lin" valueType="num">
                                      <p:cBhvr>
                                        <p:cTn id="46" dur="2000" fill="hold"/>
                                        <p:tgtEl>
                                          <p:spTgt spid="33803"/>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33809"/>
                                        </p:tgtEl>
                                        <p:attrNameLst>
                                          <p:attrName>style.visibility</p:attrName>
                                        </p:attrNameLst>
                                      </p:cBhvr>
                                      <p:to>
                                        <p:strVal val="visible"/>
                                      </p:to>
                                    </p:set>
                                    <p:animEffect transition="in" filter="fade">
                                      <p:cBhvr>
                                        <p:cTn id="49" dur="2000"/>
                                        <p:tgtEl>
                                          <p:spTgt spid="33809"/>
                                        </p:tgtEl>
                                      </p:cBhvr>
                                    </p:animEffect>
                                    <p:anim calcmode="lin" valueType="num">
                                      <p:cBhvr>
                                        <p:cTn id="50" dur="2000" fill="hold"/>
                                        <p:tgtEl>
                                          <p:spTgt spid="33809"/>
                                        </p:tgtEl>
                                        <p:attrNameLst>
                                          <p:attrName>style.rotation</p:attrName>
                                        </p:attrNameLst>
                                      </p:cBhvr>
                                      <p:tavLst>
                                        <p:tav tm="0">
                                          <p:val>
                                            <p:fltVal val="720"/>
                                          </p:val>
                                        </p:tav>
                                        <p:tav tm="100000">
                                          <p:val>
                                            <p:fltVal val="0"/>
                                          </p:val>
                                        </p:tav>
                                      </p:tavLst>
                                    </p:anim>
                                    <p:anim calcmode="lin" valueType="num">
                                      <p:cBhvr>
                                        <p:cTn id="51" dur="2000" fill="hold"/>
                                        <p:tgtEl>
                                          <p:spTgt spid="33809"/>
                                        </p:tgtEl>
                                        <p:attrNameLst>
                                          <p:attrName>ppt_h</p:attrName>
                                        </p:attrNameLst>
                                      </p:cBhvr>
                                      <p:tavLst>
                                        <p:tav tm="0">
                                          <p:val>
                                            <p:fltVal val="0"/>
                                          </p:val>
                                        </p:tav>
                                        <p:tav tm="100000">
                                          <p:val>
                                            <p:strVal val="#ppt_h"/>
                                          </p:val>
                                        </p:tav>
                                      </p:tavLst>
                                    </p:anim>
                                    <p:anim calcmode="lin" valueType="num">
                                      <p:cBhvr>
                                        <p:cTn id="52" dur="2000" fill="hold"/>
                                        <p:tgtEl>
                                          <p:spTgt spid="33809"/>
                                        </p:tgtEl>
                                        <p:attrNameLst>
                                          <p:attrName>ppt_w</p:attrName>
                                        </p:attrNameLst>
                                      </p:cBhvr>
                                      <p:tavLst>
                                        <p:tav tm="0">
                                          <p:val>
                                            <p:fltVal val="0"/>
                                          </p:val>
                                        </p:tav>
                                        <p:tav tm="100000">
                                          <p:val>
                                            <p:strVal val="#ppt_w"/>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3819"/>
                                        </p:tgtEl>
                                        <p:attrNameLst>
                                          <p:attrName>style.visibility</p:attrName>
                                        </p:attrNameLst>
                                      </p:cBhvr>
                                      <p:to>
                                        <p:strVal val="visible"/>
                                      </p:to>
                                    </p:set>
                                    <p:animEffect transition="in" filter="diamond(in)">
                                      <p:cBhvr>
                                        <p:cTn id="57" dur="500"/>
                                        <p:tgtEl>
                                          <p:spTgt spid="338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33796"/>
                                        </p:tgtEl>
                                        <p:attrNameLst>
                                          <p:attrName>style.visibility</p:attrName>
                                        </p:attrNameLst>
                                      </p:cBhvr>
                                      <p:to>
                                        <p:strVal val="visible"/>
                                      </p:to>
                                    </p:set>
                                    <p:animEffect transition="in" filter="fade">
                                      <p:cBhvr>
                                        <p:cTn id="62" dur="2000"/>
                                        <p:tgtEl>
                                          <p:spTgt spid="33796"/>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33806"/>
                                        </p:tgtEl>
                                        <p:attrNameLst>
                                          <p:attrName>style.visibility</p:attrName>
                                        </p:attrNameLst>
                                      </p:cBhvr>
                                      <p:to>
                                        <p:strVal val="visible"/>
                                      </p:to>
                                    </p:set>
                                    <p:animEffect transition="in" filter="fade">
                                      <p:cBhvr>
                                        <p:cTn id="65" dur="2000"/>
                                        <p:tgtEl>
                                          <p:spTgt spid="33806"/>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33798"/>
                                        </p:tgtEl>
                                        <p:attrNameLst>
                                          <p:attrName>style.visibility</p:attrName>
                                        </p:attrNameLst>
                                      </p:cBhvr>
                                      <p:to>
                                        <p:strVal val="visible"/>
                                      </p:to>
                                    </p:set>
                                    <p:animEffect transition="in" filter="fade">
                                      <p:cBhvr>
                                        <p:cTn id="68" dur="2000"/>
                                        <p:tgtEl>
                                          <p:spTgt spid="33798"/>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33800"/>
                                        </p:tgtEl>
                                        <p:attrNameLst>
                                          <p:attrName>style.visibility</p:attrName>
                                        </p:attrNameLst>
                                      </p:cBhvr>
                                      <p:to>
                                        <p:strVal val="visible"/>
                                      </p:to>
                                    </p:set>
                                    <p:animEffect transition="in" filter="fade">
                                      <p:cBhvr>
                                        <p:cTn id="71" dur="2000"/>
                                        <p:tgtEl>
                                          <p:spTgt spid="33800"/>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33802"/>
                                        </p:tgtEl>
                                        <p:attrNameLst>
                                          <p:attrName>style.visibility</p:attrName>
                                        </p:attrNameLst>
                                      </p:cBhvr>
                                      <p:to>
                                        <p:strVal val="visible"/>
                                      </p:to>
                                    </p:set>
                                    <p:animEffect transition="in" filter="fade">
                                      <p:cBhvr>
                                        <p:cTn id="74" dur="2000"/>
                                        <p:tgtEl>
                                          <p:spTgt spid="33802"/>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33808"/>
                                        </p:tgtEl>
                                        <p:attrNameLst>
                                          <p:attrName>style.visibility</p:attrName>
                                        </p:attrNameLst>
                                      </p:cBhvr>
                                      <p:to>
                                        <p:strVal val="visible"/>
                                      </p:to>
                                    </p:set>
                                    <p:animEffect transition="in" filter="fade">
                                      <p:cBhvr>
                                        <p:cTn id="77" dur="2000"/>
                                        <p:tgtEl>
                                          <p:spTgt spid="33808"/>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33804"/>
                                        </p:tgtEl>
                                        <p:attrNameLst>
                                          <p:attrName>style.visibility</p:attrName>
                                        </p:attrNameLst>
                                      </p:cBhvr>
                                      <p:to>
                                        <p:strVal val="visible"/>
                                      </p:to>
                                    </p:set>
                                    <p:animEffect transition="in" filter="fade">
                                      <p:cBhvr>
                                        <p:cTn id="80" dur="2000"/>
                                        <p:tgtEl>
                                          <p:spTgt spid="33804"/>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33810"/>
                                        </p:tgtEl>
                                        <p:attrNameLst>
                                          <p:attrName>style.visibility</p:attrName>
                                        </p:attrNameLst>
                                      </p:cBhvr>
                                      <p:to>
                                        <p:strVal val="visible"/>
                                      </p:to>
                                    </p:set>
                                    <p:animEffect transition="in" filter="fade">
                                      <p:cBhvr>
                                        <p:cTn id="83" dur="2000"/>
                                        <p:tgtEl>
                                          <p:spTgt spid="338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33811"/>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33796"/>
                                        </p:tgtEl>
                                        <p:attrNameLst>
                                          <p:attrName>style.visibility</p:attrName>
                                        </p:attrNameLst>
                                      </p:cBhvr>
                                      <p:to>
                                        <p:strVal val="visible"/>
                                      </p:to>
                                    </p:set>
                                    <p:anim calcmode="lin" valueType="num">
                                      <p:cBhvr>
                                        <p:cTn id="89" dur="1000" fill="hold"/>
                                        <p:tgtEl>
                                          <p:spTgt spid="33796"/>
                                        </p:tgtEl>
                                        <p:attrNameLst>
                                          <p:attrName>ppt_w</p:attrName>
                                        </p:attrNameLst>
                                      </p:cBhvr>
                                      <p:tavLst>
                                        <p:tav tm="0">
                                          <p:val>
                                            <p:strVal val="#ppt_w*0.70"/>
                                          </p:val>
                                        </p:tav>
                                        <p:tav tm="100000">
                                          <p:val>
                                            <p:strVal val="#ppt_w"/>
                                          </p:val>
                                        </p:tav>
                                      </p:tavLst>
                                    </p:anim>
                                    <p:anim calcmode="lin" valueType="num">
                                      <p:cBhvr>
                                        <p:cTn id="90" dur="1000" fill="hold"/>
                                        <p:tgtEl>
                                          <p:spTgt spid="33796"/>
                                        </p:tgtEl>
                                        <p:attrNameLst>
                                          <p:attrName>ppt_h</p:attrName>
                                        </p:attrNameLst>
                                      </p:cBhvr>
                                      <p:tavLst>
                                        <p:tav tm="0">
                                          <p:val>
                                            <p:strVal val="#ppt_h"/>
                                          </p:val>
                                        </p:tav>
                                        <p:tav tm="100000">
                                          <p:val>
                                            <p:strVal val="#ppt_h"/>
                                          </p:val>
                                        </p:tav>
                                      </p:tavLst>
                                    </p:anim>
                                    <p:animEffect transition="in" filter="fade">
                                      <p:cBhvr>
                                        <p:cTn id="91" dur="1000"/>
                                        <p:tgtEl>
                                          <p:spTgt spid="33796"/>
                                        </p:tgtEl>
                                      </p:cBhvr>
                                    </p:animEffect>
                                  </p:childTnLst>
                                </p:cTn>
                              </p:par>
                            </p:childTnLst>
                          </p:cTn>
                        </p:par>
                      </p:childTnLst>
                    </p:cTn>
                  </p:par>
                </p:childTnLst>
              </p:cTn>
              <p:nextCondLst>
                <p:cond evt="onClick" delay="0">
                  <p:tgtEl>
                    <p:spTgt spid="33811"/>
                  </p:tgtEl>
                </p:cond>
              </p:nextCondLst>
            </p:seq>
            <p:seq concurrent="1" nextAc="seek">
              <p:cTn id="92" restart="whenNotActive" fill="hold" evtFilter="cancelBubble" nodeType="interactiveSeq">
                <p:stCondLst>
                  <p:cond evt="onClick" delay="0">
                    <p:tgtEl>
                      <p:spTgt spid="3381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33806"/>
                                        </p:tgtEl>
                                        <p:attrNameLst>
                                          <p:attrName>style.visibility</p:attrName>
                                        </p:attrNameLst>
                                      </p:cBhvr>
                                      <p:to>
                                        <p:strVal val="visible"/>
                                      </p:to>
                                    </p:set>
                                    <p:anim calcmode="lin" valueType="num">
                                      <p:cBhvr>
                                        <p:cTn id="97" dur="1000" fill="hold"/>
                                        <p:tgtEl>
                                          <p:spTgt spid="33806"/>
                                        </p:tgtEl>
                                        <p:attrNameLst>
                                          <p:attrName>ppt_w</p:attrName>
                                        </p:attrNameLst>
                                      </p:cBhvr>
                                      <p:tavLst>
                                        <p:tav tm="0">
                                          <p:val>
                                            <p:strVal val="#ppt_w*0.70"/>
                                          </p:val>
                                        </p:tav>
                                        <p:tav tm="100000">
                                          <p:val>
                                            <p:strVal val="#ppt_w"/>
                                          </p:val>
                                        </p:tav>
                                      </p:tavLst>
                                    </p:anim>
                                    <p:anim calcmode="lin" valueType="num">
                                      <p:cBhvr>
                                        <p:cTn id="98" dur="1000" fill="hold"/>
                                        <p:tgtEl>
                                          <p:spTgt spid="33806"/>
                                        </p:tgtEl>
                                        <p:attrNameLst>
                                          <p:attrName>ppt_h</p:attrName>
                                        </p:attrNameLst>
                                      </p:cBhvr>
                                      <p:tavLst>
                                        <p:tav tm="0">
                                          <p:val>
                                            <p:strVal val="#ppt_h"/>
                                          </p:val>
                                        </p:tav>
                                        <p:tav tm="100000">
                                          <p:val>
                                            <p:strVal val="#ppt_h"/>
                                          </p:val>
                                        </p:tav>
                                      </p:tavLst>
                                    </p:anim>
                                    <p:animEffect transition="in" filter="fade">
                                      <p:cBhvr>
                                        <p:cTn id="99" dur="1000"/>
                                        <p:tgtEl>
                                          <p:spTgt spid="33806"/>
                                        </p:tgtEl>
                                      </p:cBhvr>
                                    </p:animEffect>
                                  </p:childTnLst>
                                </p:cTn>
                              </p:par>
                            </p:childTnLst>
                          </p:cTn>
                        </p:par>
                      </p:childTnLst>
                    </p:cTn>
                  </p:par>
                </p:childTnLst>
              </p:cTn>
              <p:nextCondLst>
                <p:cond evt="onClick" delay="0">
                  <p:tgtEl>
                    <p:spTgt spid="33812"/>
                  </p:tgtEl>
                </p:cond>
              </p:nextCondLst>
            </p:seq>
            <p:seq concurrent="1" nextAc="seek">
              <p:cTn id="100" restart="whenNotActive" fill="hold" evtFilter="cancelBubble" nodeType="interactiveSeq">
                <p:stCondLst>
                  <p:cond evt="onClick" delay="0">
                    <p:tgtEl>
                      <p:spTgt spid="3381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33798"/>
                                        </p:tgtEl>
                                        <p:attrNameLst>
                                          <p:attrName>style.visibility</p:attrName>
                                        </p:attrNameLst>
                                      </p:cBhvr>
                                      <p:to>
                                        <p:strVal val="visible"/>
                                      </p:to>
                                    </p:set>
                                    <p:anim calcmode="lin" valueType="num">
                                      <p:cBhvr>
                                        <p:cTn id="105" dur="1000" fill="hold"/>
                                        <p:tgtEl>
                                          <p:spTgt spid="33798"/>
                                        </p:tgtEl>
                                        <p:attrNameLst>
                                          <p:attrName>ppt_w</p:attrName>
                                        </p:attrNameLst>
                                      </p:cBhvr>
                                      <p:tavLst>
                                        <p:tav tm="0">
                                          <p:val>
                                            <p:strVal val="#ppt_w*0.70"/>
                                          </p:val>
                                        </p:tav>
                                        <p:tav tm="100000">
                                          <p:val>
                                            <p:strVal val="#ppt_w"/>
                                          </p:val>
                                        </p:tav>
                                      </p:tavLst>
                                    </p:anim>
                                    <p:anim calcmode="lin" valueType="num">
                                      <p:cBhvr>
                                        <p:cTn id="106" dur="1000" fill="hold"/>
                                        <p:tgtEl>
                                          <p:spTgt spid="33798"/>
                                        </p:tgtEl>
                                        <p:attrNameLst>
                                          <p:attrName>ppt_h</p:attrName>
                                        </p:attrNameLst>
                                      </p:cBhvr>
                                      <p:tavLst>
                                        <p:tav tm="0">
                                          <p:val>
                                            <p:strVal val="#ppt_h"/>
                                          </p:val>
                                        </p:tav>
                                        <p:tav tm="100000">
                                          <p:val>
                                            <p:strVal val="#ppt_h"/>
                                          </p:val>
                                        </p:tav>
                                      </p:tavLst>
                                    </p:anim>
                                    <p:animEffect transition="in" filter="fade">
                                      <p:cBhvr>
                                        <p:cTn id="107" dur="1000"/>
                                        <p:tgtEl>
                                          <p:spTgt spid="33798"/>
                                        </p:tgtEl>
                                      </p:cBhvr>
                                    </p:animEffect>
                                  </p:childTnLst>
                                </p:cTn>
                              </p:par>
                            </p:childTnLst>
                          </p:cTn>
                        </p:par>
                      </p:childTnLst>
                    </p:cTn>
                  </p:par>
                </p:childTnLst>
              </p:cTn>
              <p:nextCondLst>
                <p:cond evt="onClick" delay="0">
                  <p:tgtEl>
                    <p:spTgt spid="33813"/>
                  </p:tgtEl>
                </p:cond>
              </p:nextCondLst>
            </p:seq>
            <p:seq concurrent="1" nextAc="seek">
              <p:cTn id="108" restart="whenNotActive" fill="hold" evtFilter="cancelBubble" nodeType="interactiveSeq">
                <p:stCondLst>
                  <p:cond evt="onClick" delay="0">
                    <p:tgtEl>
                      <p:spTgt spid="33814"/>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33800"/>
                                        </p:tgtEl>
                                        <p:attrNameLst>
                                          <p:attrName>style.visibility</p:attrName>
                                        </p:attrNameLst>
                                      </p:cBhvr>
                                      <p:to>
                                        <p:strVal val="visible"/>
                                      </p:to>
                                    </p:set>
                                    <p:anim calcmode="lin" valueType="num">
                                      <p:cBhvr>
                                        <p:cTn id="113" dur="1000" fill="hold"/>
                                        <p:tgtEl>
                                          <p:spTgt spid="33800"/>
                                        </p:tgtEl>
                                        <p:attrNameLst>
                                          <p:attrName>ppt_w</p:attrName>
                                        </p:attrNameLst>
                                      </p:cBhvr>
                                      <p:tavLst>
                                        <p:tav tm="0">
                                          <p:val>
                                            <p:strVal val="#ppt_w*0.70"/>
                                          </p:val>
                                        </p:tav>
                                        <p:tav tm="100000">
                                          <p:val>
                                            <p:strVal val="#ppt_w"/>
                                          </p:val>
                                        </p:tav>
                                      </p:tavLst>
                                    </p:anim>
                                    <p:anim calcmode="lin" valueType="num">
                                      <p:cBhvr>
                                        <p:cTn id="114" dur="1000" fill="hold"/>
                                        <p:tgtEl>
                                          <p:spTgt spid="33800"/>
                                        </p:tgtEl>
                                        <p:attrNameLst>
                                          <p:attrName>ppt_h</p:attrName>
                                        </p:attrNameLst>
                                      </p:cBhvr>
                                      <p:tavLst>
                                        <p:tav tm="0">
                                          <p:val>
                                            <p:strVal val="#ppt_h"/>
                                          </p:val>
                                        </p:tav>
                                        <p:tav tm="100000">
                                          <p:val>
                                            <p:strVal val="#ppt_h"/>
                                          </p:val>
                                        </p:tav>
                                      </p:tavLst>
                                    </p:anim>
                                    <p:animEffect transition="in" filter="fade">
                                      <p:cBhvr>
                                        <p:cTn id="115" dur="1000"/>
                                        <p:tgtEl>
                                          <p:spTgt spid="33800"/>
                                        </p:tgtEl>
                                      </p:cBhvr>
                                    </p:animEffect>
                                  </p:childTnLst>
                                </p:cTn>
                              </p:par>
                            </p:childTnLst>
                          </p:cTn>
                        </p:par>
                      </p:childTnLst>
                    </p:cTn>
                  </p:par>
                </p:childTnLst>
              </p:cTn>
              <p:nextCondLst>
                <p:cond evt="onClick" delay="0">
                  <p:tgtEl>
                    <p:spTgt spid="33814"/>
                  </p:tgtEl>
                </p:cond>
              </p:nextCondLst>
            </p:seq>
            <p:seq concurrent="1" nextAc="seek">
              <p:cTn id="116" restart="whenNotActive" fill="hold" evtFilter="cancelBubble" nodeType="interactiveSeq">
                <p:stCondLst>
                  <p:cond evt="onClick" delay="0">
                    <p:tgtEl>
                      <p:spTgt spid="3381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33802"/>
                                        </p:tgtEl>
                                        <p:attrNameLst>
                                          <p:attrName>style.visibility</p:attrName>
                                        </p:attrNameLst>
                                      </p:cBhvr>
                                      <p:to>
                                        <p:strVal val="visible"/>
                                      </p:to>
                                    </p:set>
                                    <p:anim calcmode="lin" valueType="num">
                                      <p:cBhvr>
                                        <p:cTn id="121" dur="1000" fill="hold"/>
                                        <p:tgtEl>
                                          <p:spTgt spid="33802"/>
                                        </p:tgtEl>
                                        <p:attrNameLst>
                                          <p:attrName>ppt_w</p:attrName>
                                        </p:attrNameLst>
                                      </p:cBhvr>
                                      <p:tavLst>
                                        <p:tav tm="0">
                                          <p:val>
                                            <p:strVal val="#ppt_w*0.70"/>
                                          </p:val>
                                        </p:tav>
                                        <p:tav tm="100000">
                                          <p:val>
                                            <p:strVal val="#ppt_w"/>
                                          </p:val>
                                        </p:tav>
                                      </p:tavLst>
                                    </p:anim>
                                    <p:anim calcmode="lin" valueType="num">
                                      <p:cBhvr>
                                        <p:cTn id="122" dur="1000" fill="hold"/>
                                        <p:tgtEl>
                                          <p:spTgt spid="33802"/>
                                        </p:tgtEl>
                                        <p:attrNameLst>
                                          <p:attrName>ppt_h</p:attrName>
                                        </p:attrNameLst>
                                      </p:cBhvr>
                                      <p:tavLst>
                                        <p:tav tm="0">
                                          <p:val>
                                            <p:strVal val="#ppt_h"/>
                                          </p:val>
                                        </p:tav>
                                        <p:tav tm="100000">
                                          <p:val>
                                            <p:strVal val="#ppt_h"/>
                                          </p:val>
                                        </p:tav>
                                      </p:tavLst>
                                    </p:anim>
                                    <p:animEffect transition="in" filter="fade">
                                      <p:cBhvr>
                                        <p:cTn id="123" dur="1000"/>
                                        <p:tgtEl>
                                          <p:spTgt spid="33802"/>
                                        </p:tgtEl>
                                      </p:cBhvr>
                                    </p:animEffect>
                                  </p:childTnLst>
                                </p:cTn>
                              </p:par>
                            </p:childTnLst>
                          </p:cTn>
                        </p:par>
                      </p:childTnLst>
                    </p:cTn>
                  </p:par>
                </p:childTnLst>
              </p:cTn>
              <p:nextCondLst>
                <p:cond evt="onClick" delay="0">
                  <p:tgtEl>
                    <p:spTgt spid="33815"/>
                  </p:tgtEl>
                </p:cond>
              </p:nextCondLst>
            </p:seq>
            <p:seq concurrent="1" nextAc="seek">
              <p:cTn id="124" restart="whenNotActive" fill="hold" evtFilter="cancelBubble" nodeType="interactiveSeq">
                <p:stCondLst>
                  <p:cond evt="onClick" delay="0">
                    <p:tgtEl>
                      <p:spTgt spid="338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33808"/>
                                        </p:tgtEl>
                                        <p:attrNameLst>
                                          <p:attrName>style.visibility</p:attrName>
                                        </p:attrNameLst>
                                      </p:cBhvr>
                                      <p:to>
                                        <p:strVal val="visible"/>
                                      </p:to>
                                    </p:set>
                                    <p:anim calcmode="lin" valueType="num">
                                      <p:cBhvr>
                                        <p:cTn id="129" dur="1000" fill="hold"/>
                                        <p:tgtEl>
                                          <p:spTgt spid="33808"/>
                                        </p:tgtEl>
                                        <p:attrNameLst>
                                          <p:attrName>ppt_w</p:attrName>
                                        </p:attrNameLst>
                                      </p:cBhvr>
                                      <p:tavLst>
                                        <p:tav tm="0">
                                          <p:val>
                                            <p:strVal val="#ppt_w*0.70"/>
                                          </p:val>
                                        </p:tav>
                                        <p:tav tm="100000">
                                          <p:val>
                                            <p:strVal val="#ppt_w"/>
                                          </p:val>
                                        </p:tav>
                                      </p:tavLst>
                                    </p:anim>
                                    <p:anim calcmode="lin" valueType="num">
                                      <p:cBhvr>
                                        <p:cTn id="130" dur="1000" fill="hold"/>
                                        <p:tgtEl>
                                          <p:spTgt spid="33808"/>
                                        </p:tgtEl>
                                        <p:attrNameLst>
                                          <p:attrName>ppt_h</p:attrName>
                                        </p:attrNameLst>
                                      </p:cBhvr>
                                      <p:tavLst>
                                        <p:tav tm="0">
                                          <p:val>
                                            <p:strVal val="#ppt_h"/>
                                          </p:val>
                                        </p:tav>
                                        <p:tav tm="100000">
                                          <p:val>
                                            <p:strVal val="#ppt_h"/>
                                          </p:val>
                                        </p:tav>
                                      </p:tavLst>
                                    </p:anim>
                                    <p:animEffect transition="in" filter="fade">
                                      <p:cBhvr>
                                        <p:cTn id="131" dur="1000"/>
                                        <p:tgtEl>
                                          <p:spTgt spid="33808"/>
                                        </p:tgtEl>
                                      </p:cBhvr>
                                    </p:animEffect>
                                  </p:childTnLst>
                                </p:cTn>
                              </p:par>
                            </p:childTnLst>
                          </p:cTn>
                        </p:par>
                      </p:childTnLst>
                    </p:cTn>
                  </p:par>
                </p:childTnLst>
              </p:cTn>
              <p:nextCondLst>
                <p:cond evt="onClick" delay="0">
                  <p:tgtEl>
                    <p:spTgt spid="33816"/>
                  </p:tgtEl>
                </p:cond>
              </p:nextCondLst>
            </p:seq>
            <p:seq concurrent="1" nextAc="seek">
              <p:cTn id="132" restart="whenNotActive" fill="hold" evtFilter="cancelBubble" nodeType="interactiveSeq">
                <p:stCondLst>
                  <p:cond evt="onClick" delay="0">
                    <p:tgtEl>
                      <p:spTgt spid="33817"/>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33804"/>
                                        </p:tgtEl>
                                        <p:attrNameLst>
                                          <p:attrName>style.visibility</p:attrName>
                                        </p:attrNameLst>
                                      </p:cBhvr>
                                      <p:to>
                                        <p:strVal val="visible"/>
                                      </p:to>
                                    </p:set>
                                    <p:anim calcmode="lin" valueType="num">
                                      <p:cBhvr>
                                        <p:cTn id="137" dur="1000" fill="hold"/>
                                        <p:tgtEl>
                                          <p:spTgt spid="33804"/>
                                        </p:tgtEl>
                                        <p:attrNameLst>
                                          <p:attrName>ppt_w</p:attrName>
                                        </p:attrNameLst>
                                      </p:cBhvr>
                                      <p:tavLst>
                                        <p:tav tm="0">
                                          <p:val>
                                            <p:strVal val="#ppt_w*0.70"/>
                                          </p:val>
                                        </p:tav>
                                        <p:tav tm="100000">
                                          <p:val>
                                            <p:strVal val="#ppt_w"/>
                                          </p:val>
                                        </p:tav>
                                      </p:tavLst>
                                    </p:anim>
                                    <p:anim calcmode="lin" valueType="num">
                                      <p:cBhvr>
                                        <p:cTn id="138" dur="1000" fill="hold"/>
                                        <p:tgtEl>
                                          <p:spTgt spid="33804"/>
                                        </p:tgtEl>
                                        <p:attrNameLst>
                                          <p:attrName>ppt_h</p:attrName>
                                        </p:attrNameLst>
                                      </p:cBhvr>
                                      <p:tavLst>
                                        <p:tav tm="0">
                                          <p:val>
                                            <p:strVal val="#ppt_h"/>
                                          </p:val>
                                        </p:tav>
                                        <p:tav tm="100000">
                                          <p:val>
                                            <p:strVal val="#ppt_h"/>
                                          </p:val>
                                        </p:tav>
                                      </p:tavLst>
                                    </p:anim>
                                    <p:animEffect transition="in" filter="fade">
                                      <p:cBhvr>
                                        <p:cTn id="139" dur="1000"/>
                                        <p:tgtEl>
                                          <p:spTgt spid="33804"/>
                                        </p:tgtEl>
                                      </p:cBhvr>
                                    </p:animEffect>
                                  </p:childTnLst>
                                </p:cTn>
                              </p:par>
                            </p:childTnLst>
                          </p:cTn>
                        </p:par>
                      </p:childTnLst>
                    </p:cTn>
                  </p:par>
                </p:childTnLst>
              </p:cTn>
              <p:nextCondLst>
                <p:cond evt="onClick" delay="0">
                  <p:tgtEl>
                    <p:spTgt spid="33817"/>
                  </p:tgtEl>
                </p:cond>
              </p:nextCondLst>
            </p:seq>
            <p:seq concurrent="1" nextAc="seek">
              <p:cTn id="140" restart="whenNotActive" fill="hold" evtFilter="cancelBubble" nodeType="interactiveSeq">
                <p:stCondLst>
                  <p:cond evt="onClick" delay="0">
                    <p:tgtEl>
                      <p:spTgt spid="33818"/>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55" presetClass="entr" presetSubtype="0" fill="hold" grpId="0" nodeType="clickEffect">
                                  <p:stCondLst>
                                    <p:cond delay="0"/>
                                  </p:stCondLst>
                                  <p:childTnLst>
                                    <p:set>
                                      <p:cBhvr>
                                        <p:cTn id="144" dur="1" fill="hold">
                                          <p:stCondLst>
                                            <p:cond delay="0"/>
                                          </p:stCondLst>
                                        </p:cTn>
                                        <p:tgtEl>
                                          <p:spTgt spid="33810"/>
                                        </p:tgtEl>
                                        <p:attrNameLst>
                                          <p:attrName>style.visibility</p:attrName>
                                        </p:attrNameLst>
                                      </p:cBhvr>
                                      <p:to>
                                        <p:strVal val="visible"/>
                                      </p:to>
                                    </p:set>
                                    <p:anim calcmode="lin" valueType="num">
                                      <p:cBhvr>
                                        <p:cTn id="145" dur="1000" fill="hold"/>
                                        <p:tgtEl>
                                          <p:spTgt spid="33810"/>
                                        </p:tgtEl>
                                        <p:attrNameLst>
                                          <p:attrName>ppt_w</p:attrName>
                                        </p:attrNameLst>
                                      </p:cBhvr>
                                      <p:tavLst>
                                        <p:tav tm="0">
                                          <p:val>
                                            <p:strVal val="#ppt_w*0.70"/>
                                          </p:val>
                                        </p:tav>
                                        <p:tav tm="100000">
                                          <p:val>
                                            <p:strVal val="#ppt_w"/>
                                          </p:val>
                                        </p:tav>
                                      </p:tavLst>
                                    </p:anim>
                                    <p:anim calcmode="lin" valueType="num">
                                      <p:cBhvr>
                                        <p:cTn id="146" dur="1000" fill="hold"/>
                                        <p:tgtEl>
                                          <p:spTgt spid="33810"/>
                                        </p:tgtEl>
                                        <p:attrNameLst>
                                          <p:attrName>ppt_h</p:attrName>
                                        </p:attrNameLst>
                                      </p:cBhvr>
                                      <p:tavLst>
                                        <p:tav tm="0">
                                          <p:val>
                                            <p:strVal val="#ppt_h"/>
                                          </p:val>
                                        </p:tav>
                                        <p:tav tm="100000">
                                          <p:val>
                                            <p:strVal val="#ppt_h"/>
                                          </p:val>
                                        </p:tav>
                                      </p:tavLst>
                                    </p:anim>
                                    <p:animEffect transition="in" filter="fade">
                                      <p:cBhvr>
                                        <p:cTn id="147" dur="1000"/>
                                        <p:tgtEl>
                                          <p:spTgt spid="33810"/>
                                        </p:tgtEl>
                                      </p:cBhvr>
                                    </p:animEffect>
                                  </p:childTnLst>
                                </p:cTn>
                              </p:par>
                            </p:childTnLst>
                          </p:cTn>
                        </p:par>
                      </p:childTnLst>
                    </p:cTn>
                  </p:par>
                </p:childTnLst>
              </p:cTn>
              <p:nextCondLst>
                <p:cond evt="onClick" delay="0">
                  <p:tgtEl>
                    <p:spTgt spid="33818"/>
                  </p:tgtEl>
                </p:cond>
              </p:nextCondLst>
            </p:seq>
          </p:childTnLst>
        </p:cTn>
      </p:par>
    </p:tnLst>
    <p:bldLst>
      <p:bldP spid="33795" grpId="0" animBg="1"/>
      <p:bldP spid="33796" grpId="0" animBg="1"/>
      <p:bldP spid="33796" grpId="1" animBg="1"/>
      <p:bldP spid="33797" grpId="0" animBg="1"/>
      <p:bldP spid="33798" grpId="0" animBg="1"/>
      <p:bldP spid="33798" grpId="1" animBg="1"/>
      <p:bldP spid="33799" grpId="0" animBg="1"/>
      <p:bldP spid="33800" grpId="0" animBg="1"/>
      <p:bldP spid="33800" grpId="1" animBg="1"/>
      <p:bldP spid="33801" grpId="0" animBg="1"/>
      <p:bldP spid="33802" grpId="0" animBg="1"/>
      <p:bldP spid="33802" grpId="1" animBg="1"/>
      <p:bldP spid="33803" grpId="0" animBg="1"/>
      <p:bldP spid="33804" grpId="0" animBg="1"/>
      <p:bldP spid="33804" grpId="1" animBg="1"/>
      <p:bldP spid="33805" grpId="0" animBg="1"/>
      <p:bldP spid="33806" grpId="0" animBg="1"/>
      <p:bldP spid="33806" grpId="1" animBg="1"/>
      <p:bldP spid="33807" grpId="0" animBg="1"/>
      <p:bldP spid="33808" grpId="0" animBg="1"/>
      <p:bldP spid="33808" grpId="1" animBg="1"/>
      <p:bldP spid="33809" grpId="0" animBg="1"/>
      <p:bldP spid="33810" grpId="0" animBg="1"/>
      <p:bldP spid="33810" grpId="1" animBg="1"/>
      <p:bldP spid="338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Oval 3"/>
          <p:cNvSpPr>
            <a:spLocks noChangeArrowheads="1"/>
          </p:cNvSpPr>
          <p:nvPr/>
        </p:nvSpPr>
        <p:spPr bwMode="auto">
          <a:xfrm>
            <a:off x="2932113" y="2327275"/>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0" name="Oval 4"/>
          <p:cNvSpPr>
            <a:spLocks noChangeArrowheads="1"/>
          </p:cNvSpPr>
          <p:nvPr/>
        </p:nvSpPr>
        <p:spPr bwMode="auto">
          <a:xfrm>
            <a:off x="2916238" y="2328863"/>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1</a:t>
            </a:r>
          </a:p>
        </p:txBody>
      </p:sp>
      <p:sp>
        <p:nvSpPr>
          <p:cNvPr id="34821" name="Oval 5"/>
          <p:cNvSpPr>
            <a:spLocks noChangeArrowheads="1"/>
          </p:cNvSpPr>
          <p:nvPr/>
        </p:nvSpPr>
        <p:spPr bwMode="auto">
          <a:xfrm>
            <a:off x="4064000" y="230505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2" name="Oval 6"/>
          <p:cNvSpPr>
            <a:spLocks noChangeArrowheads="1"/>
          </p:cNvSpPr>
          <p:nvPr/>
        </p:nvSpPr>
        <p:spPr bwMode="auto">
          <a:xfrm>
            <a:off x="4040188" y="2306638"/>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9</a:t>
            </a:r>
          </a:p>
        </p:txBody>
      </p:sp>
      <p:sp>
        <p:nvSpPr>
          <p:cNvPr id="34823" name="Oval 7"/>
          <p:cNvSpPr>
            <a:spLocks noChangeArrowheads="1"/>
          </p:cNvSpPr>
          <p:nvPr/>
        </p:nvSpPr>
        <p:spPr bwMode="auto">
          <a:xfrm>
            <a:off x="5114925" y="228600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4" name="Oval 8"/>
          <p:cNvSpPr>
            <a:spLocks noChangeArrowheads="1"/>
          </p:cNvSpPr>
          <p:nvPr/>
        </p:nvSpPr>
        <p:spPr bwMode="auto">
          <a:xfrm>
            <a:off x="5095875" y="2286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5</a:t>
            </a:r>
          </a:p>
        </p:txBody>
      </p:sp>
      <p:sp>
        <p:nvSpPr>
          <p:cNvPr id="34825" name="Text Box 9"/>
          <p:cNvSpPr txBox="1">
            <a:spLocks noChangeArrowheads="1"/>
          </p:cNvSpPr>
          <p:nvPr/>
        </p:nvSpPr>
        <p:spPr bwMode="auto">
          <a:xfrm>
            <a:off x="533400" y="4191000"/>
            <a:ext cx="7696200" cy="1160463"/>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Hiệp định Giơ-ne-vơ được kí vào năm nào</a:t>
            </a:r>
          </a:p>
          <a:p>
            <a:pPr algn="ctr" eaLnBrk="1" hangingPunct="1">
              <a:spcBef>
                <a:spcPct val="50000"/>
              </a:spcBef>
            </a:pPr>
            <a:r>
              <a:rPr lang="en-US" sz="2800" b="1">
                <a:solidFill>
                  <a:srgbClr val="FF0000"/>
                </a:solidFill>
                <a:latin typeface="Times New Roman" pitchFamily="18" charset="0"/>
                <a:cs typeface="Times New Roman" pitchFamily="18" charset="0"/>
              </a:rPr>
              <a:t>(Gồm có 4 chữ số) </a:t>
            </a:r>
          </a:p>
        </p:txBody>
      </p:sp>
      <p:sp>
        <p:nvSpPr>
          <p:cNvPr id="34828" name="Oval 12"/>
          <p:cNvSpPr>
            <a:spLocks noChangeArrowheads="1"/>
          </p:cNvSpPr>
          <p:nvPr/>
        </p:nvSpPr>
        <p:spPr bwMode="auto">
          <a:xfrm>
            <a:off x="6181725" y="228600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9" name="Oval 13"/>
          <p:cNvSpPr>
            <a:spLocks noChangeArrowheads="1"/>
          </p:cNvSpPr>
          <p:nvPr/>
        </p:nvSpPr>
        <p:spPr bwMode="auto">
          <a:xfrm>
            <a:off x="6172200" y="2286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4</a:t>
            </a:r>
          </a:p>
        </p:txBody>
      </p:sp>
      <p:sp>
        <p:nvSpPr>
          <p:cNvPr id="34831" name="Oval 15"/>
          <p:cNvSpPr>
            <a:spLocks noChangeArrowheads="1"/>
          </p:cNvSpPr>
          <p:nvPr/>
        </p:nvSpPr>
        <p:spPr bwMode="auto">
          <a:xfrm>
            <a:off x="634365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2" name="Oval 16"/>
          <p:cNvSpPr>
            <a:spLocks noChangeArrowheads="1"/>
          </p:cNvSpPr>
          <p:nvPr/>
        </p:nvSpPr>
        <p:spPr bwMode="auto">
          <a:xfrm>
            <a:off x="68961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3" name="Oval 17"/>
          <p:cNvSpPr>
            <a:spLocks noChangeArrowheads="1"/>
          </p:cNvSpPr>
          <p:nvPr/>
        </p:nvSpPr>
        <p:spPr bwMode="auto">
          <a:xfrm>
            <a:off x="74295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4" name="Oval 18"/>
          <p:cNvSpPr>
            <a:spLocks noChangeArrowheads="1"/>
          </p:cNvSpPr>
          <p:nvPr/>
        </p:nvSpPr>
        <p:spPr bwMode="auto">
          <a:xfrm>
            <a:off x="80391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6335" name="Text Box 20"/>
          <p:cNvSpPr txBox="1">
            <a:spLocks noChangeArrowheads="1"/>
          </p:cNvSpPr>
          <p:nvPr/>
        </p:nvSpPr>
        <p:spPr bwMode="auto">
          <a:xfrm>
            <a:off x="1828800" y="16002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withEffect">
                                  <p:stCondLst>
                                    <p:cond delay="0"/>
                                  </p:stCondLst>
                                  <p:childTnLst>
                                    <p:animRot by="21600000">
                                      <p:cBhvr>
                                        <p:cTn id="6" dur="2000" fill="hold"/>
                                        <p:tgtEl>
                                          <p:spTgt spid="34819"/>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4821"/>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4823"/>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4828"/>
                                        </p:tgtEl>
                                        <p:attrNameLst>
                                          <p:attrName>r</p:attrName>
                                        </p:attrNameLst>
                                      </p:cBhvr>
                                    </p:animRo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34825"/>
                                        </p:tgtEl>
                                        <p:attrNameLst>
                                          <p:attrName>style.visibility</p:attrName>
                                        </p:attrNameLst>
                                      </p:cBhvr>
                                      <p:to>
                                        <p:strVal val="visible"/>
                                      </p:to>
                                    </p:set>
                                    <p:anim calcmode="lin" valueType="num">
                                      <p:cBhvr>
                                        <p:cTn id="17" dur="500" fill="hold"/>
                                        <p:tgtEl>
                                          <p:spTgt spid="34825"/>
                                        </p:tgtEl>
                                        <p:attrNameLst>
                                          <p:attrName>ppt_x</p:attrName>
                                        </p:attrNameLst>
                                      </p:cBhvr>
                                      <p:tavLst>
                                        <p:tav tm="0">
                                          <p:val>
                                            <p:strVal val="#ppt_x-.2"/>
                                          </p:val>
                                        </p:tav>
                                        <p:tav tm="100000">
                                          <p:val>
                                            <p:strVal val="#ppt_x"/>
                                          </p:val>
                                        </p:tav>
                                      </p:tavLst>
                                    </p:anim>
                                    <p:anim calcmode="lin" valueType="num">
                                      <p:cBhvr>
                                        <p:cTn id="18" dur="500" fill="hold"/>
                                        <p:tgtEl>
                                          <p:spTgt spid="34825"/>
                                        </p:tgtEl>
                                        <p:attrNameLst>
                                          <p:attrName>ppt_y</p:attrName>
                                        </p:attrNameLst>
                                      </p:cBhvr>
                                      <p:tavLst>
                                        <p:tav tm="0">
                                          <p:val>
                                            <p:strVal val="#ppt_y"/>
                                          </p:val>
                                        </p:tav>
                                        <p:tav tm="100000">
                                          <p:val>
                                            <p:strVal val="#ppt_y"/>
                                          </p:val>
                                        </p:tav>
                                      </p:tavLst>
                                    </p:anim>
                                    <p:animEffect transition="in" filter="wipe(right)" prLst="gradientSize: 0.1">
                                      <p:cBhvr>
                                        <p:cTn id="19" dur="500"/>
                                        <p:tgtEl>
                                          <p:spTgt spid="348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1" nodeType="clickEffect">
                                  <p:stCondLst>
                                    <p:cond delay="0"/>
                                  </p:stCondLst>
                                  <p:iterate type="lt">
                                    <p:tmPct val="0"/>
                                  </p:iterate>
                                  <p:childTnLst>
                                    <p:set>
                                      <p:cBhvr>
                                        <p:cTn id="23" dur="1" fill="hold">
                                          <p:stCondLst>
                                            <p:cond delay="0"/>
                                          </p:stCondLst>
                                        </p:cTn>
                                        <p:tgtEl>
                                          <p:spTgt spid="34820"/>
                                        </p:tgtEl>
                                        <p:attrNameLst>
                                          <p:attrName>style.visibility</p:attrName>
                                        </p:attrNameLst>
                                      </p:cBhvr>
                                      <p:to>
                                        <p:strVal val="visible"/>
                                      </p:to>
                                    </p:set>
                                    <p:animEffect transition="in" filter="wheel(4)">
                                      <p:cBhvr>
                                        <p:cTn id="24" dur="2000"/>
                                        <p:tgtEl>
                                          <p:spTgt spid="34820"/>
                                        </p:tgtEl>
                                      </p:cBhvr>
                                    </p:animEffect>
                                  </p:childTnLst>
                                </p:cTn>
                              </p:par>
                              <p:par>
                                <p:cTn id="25" presetID="21" presetClass="entr" presetSubtype="4" fill="hold" grpId="1" nodeType="withEffect">
                                  <p:stCondLst>
                                    <p:cond delay="0"/>
                                  </p:stCondLst>
                                  <p:iterate type="lt">
                                    <p:tmPct val="0"/>
                                  </p:iterate>
                                  <p:childTnLst>
                                    <p:set>
                                      <p:cBhvr>
                                        <p:cTn id="26" dur="1" fill="hold">
                                          <p:stCondLst>
                                            <p:cond delay="0"/>
                                          </p:stCondLst>
                                        </p:cTn>
                                        <p:tgtEl>
                                          <p:spTgt spid="34822"/>
                                        </p:tgtEl>
                                        <p:attrNameLst>
                                          <p:attrName>style.visibility</p:attrName>
                                        </p:attrNameLst>
                                      </p:cBhvr>
                                      <p:to>
                                        <p:strVal val="visible"/>
                                      </p:to>
                                    </p:set>
                                    <p:animEffect transition="in" filter="wheel(4)">
                                      <p:cBhvr>
                                        <p:cTn id="27" dur="2000"/>
                                        <p:tgtEl>
                                          <p:spTgt spid="34822"/>
                                        </p:tgtEl>
                                      </p:cBhvr>
                                    </p:animEffect>
                                  </p:childTnLst>
                                </p:cTn>
                              </p:par>
                              <p:par>
                                <p:cTn id="28" presetID="21" presetClass="entr" presetSubtype="4" fill="hold" grpId="1" nodeType="withEffect">
                                  <p:stCondLst>
                                    <p:cond delay="0"/>
                                  </p:stCondLst>
                                  <p:iterate type="lt">
                                    <p:tmPct val="0"/>
                                  </p:iterate>
                                  <p:childTnLst>
                                    <p:set>
                                      <p:cBhvr>
                                        <p:cTn id="29" dur="1" fill="hold">
                                          <p:stCondLst>
                                            <p:cond delay="0"/>
                                          </p:stCondLst>
                                        </p:cTn>
                                        <p:tgtEl>
                                          <p:spTgt spid="34824"/>
                                        </p:tgtEl>
                                        <p:attrNameLst>
                                          <p:attrName>style.visibility</p:attrName>
                                        </p:attrNameLst>
                                      </p:cBhvr>
                                      <p:to>
                                        <p:strVal val="visible"/>
                                      </p:to>
                                    </p:set>
                                    <p:animEffect transition="in" filter="wheel(4)">
                                      <p:cBhvr>
                                        <p:cTn id="30" dur="2000"/>
                                        <p:tgtEl>
                                          <p:spTgt spid="34824"/>
                                        </p:tgtEl>
                                      </p:cBhvr>
                                    </p:animEffect>
                                  </p:childTnLst>
                                </p:cTn>
                              </p:par>
                              <p:par>
                                <p:cTn id="31" presetID="21" presetClass="entr" presetSubtype="4" fill="hold" grpId="1" nodeType="withEffect">
                                  <p:stCondLst>
                                    <p:cond delay="0"/>
                                  </p:stCondLst>
                                  <p:iterate type="lt">
                                    <p:tmPct val="0"/>
                                  </p:iterate>
                                  <p:childTnLst>
                                    <p:set>
                                      <p:cBhvr>
                                        <p:cTn id="32" dur="1" fill="hold">
                                          <p:stCondLst>
                                            <p:cond delay="0"/>
                                          </p:stCondLst>
                                        </p:cTn>
                                        <p:tgtEl>
                                          <p:spTgt spid="34829"/>
                                        </p:tgtEl>
                                        <p:attrNameLst>
                                          <p:attrName>style.visibility</p:attrName>
                                        </p:attrNameLst>
                                      </p:cBhvr>
                                      <p:to>
                                        <p:strVal val="visible"/>
                                      </p:to>
                                    </p:set>
                                    <p:animEffect transition="in" filter="wheel(4)">
                                      <p:cBhvr>
                                        <p:cTn id="33" dur="2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83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0" presetClass="entr" presetSubtype="0" fill="hold" grpId="0" nodeType="clickEffect">
                                  <p:stCondLst>
                                    <p:cond delay="0"/>
                                  </p:stCondLst>
                                  <p:iterate type="lt">
                                    <p:tmPct val="0"/>
                                  </p:iterate>
                                  <p:childTnLst>
                                    <p:set>
                                      <p:cBhvr>
                                        <p:cTn id="38" dur="1" fill="hold">
                                          <p:stCondLst>
                                            <p:cond delay="0"/>
                                          </p:stCondLst>
                                        </p:cTn>
                                        <p:tgtEl>
                                          <p:spTgt spid="34820"/>
                                        </p:tgtEl>
                                        <p:attrNameLst>
                                          <p:attrName>style.visibility</p:attrName>
                                        </p:attrNameLst>
                                      </p:cBhvr>
                                      <p:to>
                                        <p:strVal val="visible"/>
                                      </p:to>
                                    </p:set>
                                    <p:animEffect transition="in" filter="wedge">
                                      <p:cBhvr>
                                        <p:cTn id="39" dur="2000"/>
                                        <p:tgtEl>
                                          <p:spTgt spid="34820"/>
                                        </p:tgtEl>
                                      </p:cBhvr>
                                    </p:animEffect>
                                  </p:childTnLst>
                                </p:cTn>
                              </p:par>
                            </p:childTnLst>
                          </p:cTn>
                        </p:par>
                      </p:childTnLst>
                    </p:cTn>
                  </p:par>
                </p:childTnLst>
              </p:cTn>
              <p:nextCondLst>
                <p:cond evt="onClick" delay="0">
                  <p:tgtEl>
                    <p:spTgt spid="34831"/>
                  </p:tgtEl>
                </p:cond>
              </p:nextCondLst>
            </p:seq>
            <p:seq concurrent="1" nextAc="seek">
              <p:cTn id="40" restart="whenNotActive" fill="hold" evtFilter="cancelBubble" nodeType="interactiveSeq">
                <p:stCondLst>
                  <p:cond evt="onClick" delay="0">
                    <p:tgtEl>
                      <p:spTgt spid="34832"/>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0" presetClass="entr" presetSubtype="0" fill="hold" grpId="0" nodeType="withEffect">
                                  <p:stCondLst>
                                    <p:cond delay="0"/>
                                  </p:stCondLst>
                                  <p:iterate type="lt">
                                    <p:tmPct val="0"/>
                                  </p:iterate>
                                  <p:childTnLst>
                                    <p:set>
                                      <p:cBhvr>
                                        <p:cTn id="44" dur="1" fill="hold">
                                          <p:stCondLst>
                                            <p:cond delay="0"/>
                                          </p:stCondLst>
                                        </p:cTn>
                                        <p:tgtEl>
                                          <p:spTgt spid="34822"/>
                                        </p:tgtEl>
                                        <p:attrNameLst>
                                          <p:attrName>style.visibility</p:attrName>
                                        </p:attrNameLst>
                                      </p:cBhvr>
                                      <p:to>
                                        <p:strVal val="visible"/>
                                      </p:to>
                                    </p:set>
                                    <p:animEffect transition="in" filter="wedge">
                                      <p:cBhvr>
                                        <p:cTn id="45" dur="2000"/>
                                        <p:tgtEl>
                                          <p:spTgt spid="34822"/>
                                        </p:tgtEl>
                                      </p:cBhvr>
                                    </p:animEffect>
                                  </p:childTnLst>
                                </p:cTn>
                              </p:par>
                            </p:childTnLst>
                          </p:cTn>
                        </p:par>
                      </p:childTnLst>
                    </p:cTn>
                  </p:par>
                </p:childTnLst>
              </p:cTn>
              <p:nextCondLst>
                <p:cond evt="onClick" delay="0">
                  <p:tgtEl>
                    <p:spTgt spid="34832"/>
                  </p:tgtEl>
                </p:cond>
              </p:nextCondLst>
            </p:seq>
            <p:seq concurrent="1" nextAc="seek">
              <p:cTn id="46" restart="whenNotActive" fill="hold" evtFilter="cancelBubble" nodeType="interactiveSeq">
                <p:stCondLst>
                  <p:cond evt="onClick" delay="0">
                    <p:tgtEl>
                      <p:spTgt spid="34833"/>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0" presetClass="entr" presetSubtype="0" fill="hold" grpId="0" nodeType="clickEffect">
                                  <p:stCondLst>
                                    <p:cond delay="0"/>
                                  </p:stCondLst>
                                  <p:iterate type="lt">
                                    <p:tmPct val="0"/>
                                  </p:iterate>
                                  <p:childTnLst>
                                    <p:set>
                                      <p:cBhvr>
                                        <p:cTn id="50" dur="1" fill="hold">
                                          <p:stCondLst>
                                            <p:cond delay="0"/>
                                          </p:stCondLst>
                                        </p:cTn>
                                        <p:tgtEl>
                                          <p:spTgt spid="34824"/>
                                        </p:tgtEl>
                                        <p:attrNameLst>
                                          <p:attrName>style.visibility</p:attrName>
                                        </p:attrNameLst>
                                      </p:cBhvr>
                                      <p:to>
                                        <p:strVal val="visible"/>
                                      </p:to>
                                    </p:set>
                                    <p:animEffect transition="in" filter="wedge">
                                      <p:cBhvr>
                                        <p:cTn id="51" dur="2000"/>
                                        <p:tgtEl>
                                          <p:spTgt spid="34824"/>
                                        </p:tgtEl>
                                      </p:cBhvr>
                                    </p:animEffect>
                                  </p:childTnLst>
                                </p:cTn>
                              </p:par>
                            </p:childTnLst>
                          </p:cTn>
                        </p:par>
                      </p:childTnLst>
                    </p:cTn>
                  </p:par>
                </p:childTnLst>
              </p:cTn>
              <p:nextCondLst>
                <p:cond evt="onClick" delay="0">
                  <p:tgtEl>
                    <p:spTgt spid="34833"/>
                  </p:tgtEl>
                </p:cond>
              </p:nextCondLst>
            </p:seq>
            <p:seq concurrent="1" nextAc="seek">
              <p:cTn id="52" restart="whenNotActive" fill="hold" evtFilter="cancelBubble" nodeType="interactiveSeq">
                <p:stCondLst>
                  <p:cond evt="onClick" delay="0">
                    <p:tgtEl>
                      <p:spTgt spid="3483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0" presetClass="entr" presetSubtype="0" fill="hold" grpId="0" nodeType="clickEffect">
                                  <p:stCondLst>
                                    <p:cond delay="0"/>
                                  </p:stCondLst>
                                  <p:iterate type="lt">
                                    <p:tmPct val="0"/>
                                  </p:iterate>
                                  <p:childTnLst>
                                    <p:set>
                                      <p:cBhvr>
                                        <p:cTn id="56" dur="1" fill="hold">
                                          <p:stCondLst>
                                            <p:cond delay="0"/>
                                          </p:stCondLst>
                                        </p:cTn>
                                        <p:tgtEl>
                                          <p:spTgt spid="34829"/>
                                        </p:tgtEl>
                                        <p:attrNameLst>
                                          <p:attrName>style.visibility</p:attrName>
                                        </p:attrNameLst>
                                      </p:cBhvr>
                                      <p:to>
                                        <p:strVal val="visible"/>
                                      </p:to>
                                    </p:set>
                                    <p:animEffect transition="in" filter="wedge">
                                      <p:cBhvr>
                                        <p:cTn id="57" dur="2000"/>
                                        <p:tgtEl>
                                          <p:spTgt spid="34829"/>
                                        </p:tgtEl>
                                      </p:cBhvr>
                                    </p:animEffect>
                                  </p:childTnLst>
                                </p:cTn>
                              </p:par>
                            </p:childTnLst>
                          </p:cTn>
                        </p:par>
                      </p:childTnLst>
                    </p:cTn>
                  </p:par>
                </p:childTnLst>
              </p:cTn>
              <p:nextCondLst>
                <p:cond evt="onClick" delay="0">
                  <p:tgtEl>
                    <p:spTgt spid="34834"/>
                  </p:tgtEl>
                </p:cond>
              </p:nextCondLst>
            </p:seq>
          </p:childTnLst>
        </p:cTn>
      </p:par>
    </p:tnLst>
    <p:bldLst>
      <p:bldP spid="34819" grpId="0" animBg="1"/>
      <p:bldP spid="34820" grpId="0" animBg="1"/>
      <p:bldP spid="34820" grpId="1" animBg="1"/>
      <p:bldP spid="34821" grpId="0" animBg="1"/>
      <p:bldP spid="34822" grpId="0" animBg="1"/>
      <p:bldP spid="34822" grpId="1" animBg="1"/>
      <p:bldP spid="34823" grpId="0" animBg="1"/>
      <p:bldP spid="34824" grpId="0" animBg="1"/>
      <p:bldP spid="34824" grpId="1" animBg="1"/>
      <p:bldP spid="34825" grpId="0" animBg="1"/>
      <p:bldP spid="34828" grpId="0" animBg="1"/>
      <p:bldP spid="34829" grpId="0" animBg="1"/>
      <p:bldP spid="34829"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Oval 2"/>
          <p:cNvSpPr>
            <a:spLocks noChangeArrowheads="1"/>
          </p:cNvSpPr>
          <p:nvPr/>
        </p:nvSpPr>
        <p:spPr bwMode="auto">
          <a:xfrm>
            <a:off x="685800" y="28194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27" name="Oval 3"/>
          <p:cNvSpPr>
            <a:spLocks noChangeArrowheads="1"/>
          </p:cNvSpPr>
          <p:nvPr/>
        </p:nvSpPr>
        <p:spPr bwMode="auto">
          <a:xfrm>
            <a:off x="685800" y="28194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D</a:t>
            </a:r>
          </a:p>
        </p:txBody>
      </p:sp>
      <p:sp>
        <p:nvSpPr>
          <p:cNvPr id="52228" name="Oval 4"/>
          <p:cNvSpPr>
            <a:spLocks noChangeArrowheads="1"/>
          </p:cNvSpPr>
          <p:nvPr/>
        </p:nvSpPr>
        <p:spPr bwMode="auto">
          <a:xfrm>
            <a:off x="2520950" y="2779713"/>
            <a:ext cx="960438"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29" name="Oval 5"/>
          <p:cNvSpPr>
            <a:spLocks noChangeArrowheads="1"/>
          </p:cNvSpPr>
          <p:nvPr/>
        </p:nvSpPr>
        <p:spPr bwMode="auto">
          <a:xfrm>
            <a:off x="2514600" y="2747963"/>
            <a:ext cx="960438"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Ệ</a:t>
            </a:r>
          </a:p>
        </p:txBody>
      </p:sp>
      <p:sp>
        <p:nvSpPr>
          <p:cNvPr id="52230" name="Oval 6"/>
          <p:cNvSpPr>
            <a:spLocks noChangeArrowheads="1"/>
          </p:cNvSpPr>
          <p:nvPr/>
        </p:nvSpPr>
        <p:spPr bwMode="auto">
          <a:xfrm>
            <a:off x="3476625" y="274320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1" name="Oval 7"/>
          <p:cNvSpPr>
            <a:spLocks noChangeArrowheads="1"/>
          </p:cNvSpPr>
          <p:nvPr/>
        </p:nvSpPr>
        <p:spPr bwMode="auto">
          <a:xfrm>
            <a:off x="3490913" y="2743200"/>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T</a:t>
            </a:r>
          </a:p>
        </p:txBody>
      </p:sp>
      <p:sp>
        <p:nvSpPr>
          <p:cNvPr id="52232" name="Oval 8"/>
          <p:cNvSpPr>
            <a:spLocks noChangeArrowheads="1"/>
          </p:cNvSpPr>
          <p:nvPr/>
        </p:nvSpPr>
        <p:spPr bwMode="auto">
          <a:xfrm>
            <a:off x="4881563" y="2728913"/>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3" name="Oval 9"/>
          <p:cNvSpPr>
            <a:spLocks noChangeArrowheads="1"/>
          </p:cNvSpPr>
          <p:nvPr/>
        </p:nvSpPr>
        <p:spPr bwMode="auto">
          <a:xfrm>
            <a:off x="4876800" y="27432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C</a:t>
            </a:r>
          </a:p>
        </p:txBody>
      </p:sp>
      <p:sp>
        <p:nvSpPr>
          <p:cNvPr id="52234" name="Oval 10"/>
          <p:cNvSpPr>
            <a:spLocks noChangeArrowheads="1"/>
          </p:cNvSpPr>
          <p:nvPr/>
        </p:nvSpPr>
        <p:spPr bwMode="auto">
          <a:xfrm>
            <a:off x="6745288" y="2824163"/>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5" name="Oval 11"/>
          <p:cNvSpPr>
            <a:spLocks noChangeArrowheads="1"/>
          </p:cNvSpPr>
          <p:nvPr/>
        </p:nvSpPr>
        <p:spPr bwMode="auto">
          <a:xfrm>
            <a:off x="6762750" y="2819400"/>
            <a:ext cx="874713" cy="11334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52236" name="Oval 12"/>
          <p:cNvSpPr>
            <a:spLocks noChangeArrowheads="1"/>
          </p:cNvSpPr>
          <p:nvPr/>
        </p:nvSpPr>
        <p:spPr bwMode="auto">
          <a:xfrm>
            <a:off x="1600200" y="28194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7" name="Oval 13"/>
          <p:cNvSpPr>
            <a:spLocks noChangeArrowheads="1"/>
          </p:cNvSpPr>
          <p:nvPr/>
        </p:nvSpPr>
        <p:spPr bwMode="auto">
          <a:xfrm>
            <a:off x="1600200" y="281940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I</a:t>
            </a:r>
          </a:p>
        </p:txBody>
      </p:sp>
      <p:sp>
        <p:nvSpPr>
          <p:cNvPr id="52238" name="Oval 14"/>
          <p:cNvSpPr>
            <a:spLocks noChangeArrowheads="1"/>
          </p:cNvSpPr>
          <p:nvPr/>
        </p:nvSpPr>
        <p:spPr bwMode="auto">
          <a:xfrm>
            <a:off x="5824538" y="2757488"/>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9" name="Oval 15"/>
          <p:cNvSpPr>
            <a:spLocks noChangeArrowheads="1"/>
          </p:cNvSpPr>
          <p:nvPr/>
        </p:nvSpPr>
        <p:spPr bwMode="auto">
          <a:xfrm>
            <a:off x="5824538" y="2757488"/>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Ộ</a:t>
            </a:r>
          </a:p>
        </p:txBody>
      </p:sp>
      <p:sp>
        <p:nvSpPr>
          <p:cNvPr id="52240" name="Oval 16"/>
          <p:cNvSpPr>
            <a:spLocks noChangeArrowheads="1"/>
          </p:cNvSpPr>
          <p:nvPr/>
        </p:nvSpPr>
        <p:spPr bwMode="auto">
          <a:xfrm>
            <a:off x="7696200" y="2814638"/>
            <a:ext cx="923925" cy="11239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41" name="Oval 17"/>
          <p:cNvSpPr>
            <a:spLocks noChangeArrowheads="1"/>
          </p:cNvSpPr>
          <p:nvPr/>
        </p:nvSpPr>
        <p:spPr bwMode="auto">
          <a:xfrm>
            <a:off x="7677150" y="2819400"/>
            <a:ext cx="923925" cy="11239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G</a:t>
            </a:r>
          </a:p>
        </p:txBody>
      </p:sp>
      <p:sp>
        <p:nvSpPr>
          <p:cNvPr id="52242" name="Rectangle 18"/>
          <p:cNvSpPr>
            <a:spLocks noChangeArrowheads="1"/>
          </p:cNvSpPr>
          <p:nvPr/>
        </p:nvSpPr>
        <p:spPr bwMode="auto">
          <a:xfrm>
            <a:off x="1828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3" name="Rectangle 19"/>
          <p:cNvSpPr>
            <a:spLocks noChangeArrowheads="1"/>
          </p:cNvSpPr>
          <p:nvPr/>
        </p:nvSpPr>
        <p:spPr bwMode="auto">
          <a:xfrm>
            <a:off x="2514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4" name="Rectangle 20"/>
          <p:cNvSpPr>
            <a:spLocks noChangeArrowheads="1"/>
          </p:cNvSpPr>
          <p:nvPr/>
        </p:nvSpPr>
        <p:spPr bwMode="auto">
          <a:xfrm>
            <a:off x="3200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5" name="Rectangle 21"/>
          <p:cNvSpPr>
            <a:spLocks noChangeArrowheads="1"/>
          </p:cNvSpPr>
          <p:nvPr/>
        </p:nvSpPr>
        <p:spPr bwMode="auto">
          <a:xfrm>
            <a:off x="38862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6" name="Rectangle 22"/>
          <p:cNvSpPr>
            <a:spLocks noChangeArrowheads="1"/>
          </p:cNvSpPr>
          <p:nvPr/>
        </p:nvSpPr>
        <p:spPr bwMode="auto">
          <a:xfrm>
            <a:off x="45720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7" name="Rectangle 23"/>
          <p:cNvSpPr>
            <a:spLocks noChangeArrowheads="1"/>
          </p:cNvSpPr>
          <p:nvPr/>
        </p:nvSpPr>
        <p:spPr bwMode="auto">
          <a:xfrm>
            <a:off x="5257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8" name="Rectangle 24"/>
          <p:cNvSpPr>
            <a:spLocks noChangeArrowheads="1"/>
          </p:cNvSpPr>
          <p:nvPr/>
        </p:nvSpPr>
        <p:spPr bwMode="auto">
          <a:xfrm>
            <a:off x="5943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9" name="Rectangle 25"/>
          <p:cNvSpPr>
            <a:spLocks noChangeArrowheads="1"/>
          </p:cNvSpPr>
          <p:nvPr/>
        </p:nvSpPr>
        <p:spPr bwMode="auto">
          <a:xfrm>
            <a:off x="6629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50" name="Text Box 26"/>
          <p:cNvSpPr txBox="1">
            <a:spLocks noChangeArrowheads="1"/>
          </p:cNvSpPr>
          <p:nvPr/>
        </p:nvSpPr>
        <p:spPr bwMode="auto">
          <a:xfrm>
            <a:off x="685800" y="4508500"/>
            <a:ext cx="76962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Một trong những hành động tàn ác của Mĩ và bè lũ tay sai đối với các chiến sĩ cách mạng?</a:t>
            </a:r>
          </a:p>
          <a:p>
            <a:pPr algn="ctr" eaLnBrk="1" hangingPunct="1">
              <a:spcBef>
                <a:spcPct val="50000"/>
              </a:spcBef>
            </a:pPr>
            <a:r>
              <a:rPr lang="en-US" sz="2800" b="1">
                <a:solidFill>
                  <a:srgbClr val="FF0000"/>
                </a:solidFill>
                <a:latin typeface="Times New Roman" pitchFamily="18" charset="0"/>
                <a:cs typeface="Times New Roman" pitchFamily="18" charset="0"/>
              </a:rPr>
              <a:t>( gồm có 8 chữ cái)</a:t>
            </a:r>
          </a:p>
        </p:txBody>
      </p:sp>
      <p:sp>
        <p:nvSpPr>
          <p:cNvPr id="57371" name="Text Box 27"/>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anim calcmode="lin" valueType="num">
                                      <p:cBhvr>
                                        <p:cTn id="8" dur="2000" fill="hold"/>
                                        <p:tgtEl>
                                          <p:spTgt spid="52226"/>
                                        </p:tgtEl>
                                        <p:attrNameLst>
                                          <p:attrName>style.rotation</p:attrName>
                                        </p:attrNameLst>
                                      </p:cBhvr>
                                      <p:tavLst>
                                        <p:tav tm="0">
                                          <p:val>
                                            <p:fltVal val="720"/>
                                          </p:val>
                                        </p:tav>
                                        <p:tav tm="100000">
                                          <p:val>
                                            <p:fltVal val="0"/>
                                          </p:val>
                                        </p:tav>
                                      </p:tavLst>
                                    </p:anim>
                                    <p:anim calcmode="lin" valueType="num">
                                      <p:cBhvr>
                                        <p:cTn id="9" dur="2000" fill="hold"/>
                                        <p:tgtEl>
                                          <p:spTgt spid="52226"/>
                                        </p:tgtEl>
                                        <p:attrNameLst>
                                          <p:attrName>ppt_h</p:attrName>
                                        </p:attrNameLst>
                                      </p:cBhvr>
                                      <p:tavLst>
                                        <p:tav tm="0">
                                          <p:val>
                                            <p:fltVal val="0"/>
                                          </p:val>
                                        </p:tav>
                                        <p:tav tm="100000">
                                          <p:val>
                                            <p:strVal val="#ppt_h"/>
                                          </p:val>
                                        </p:tav>
                                      </p:tavLst>
                                    </p:anim>
                                    <p:anim calcmode="lin" valueType="num">
                                      <p:cBhvr>
                                        <p:cTn id="10" dur="2000" fill="hold"/>
                                        <p:tgtEl>
                                          <p:spTgt spid="5222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2236"/>
                                        </p:tgtEl>
                                        <p:attrNameLst>
                                          <p:attrName>style.visibility</p:attrName>
                                        </p:attrNameLst>
                                      </p:cBhvr>
                                      <p:to>
                                        <p:strVal val="visible"/>
                                      </p:to>
                                    </p:set>
                                    <p:animEffect transition="in" filter="fade">
                                      <p:cBhvr>
                                        <p:cTn id="13" dur="2000"/>
                                        <p:tgtEl>
                                          <p:spTgt spid="52236"/>
                                        </p:tgtEl>
                                      </p:cBhvr>
                                    </p:animEffect>
                                    <p:anim calcmode="lin" valueType="num">
                                      <p:cBhvr>
                                        <p:cTn id="14" dur="2000" fill="hold"/>
                                        <p:tgtEl>
                                          <p:spTgt spid="52236"/>
                                        </p:tgtEl>
                                        <p:attrNameLst>
                                          <p:attrName>style.rotation</p:attrName>
                                        </p:attrNameLst>
                                      </p:cBhvr>
                                      <p:tavLst>
                                        <p:tav tm="0">
                                          <p:val>
                                            <p:fltVal val="720"/>
                                          </p:val>
                                        </p:tav>
                                        <p:tav tm="100000">
                                          <p:val>
                                            <p:fltVal val="0"/>
                                          </p:val>
                                        </p:tav>
                                      </p:tavLst>
                                    </p:anim>
                                    <p:anim calcmode="lin" valueType="num">
                                      <p:cBhvr>
                                        <p:cTn id="15" dur="2000" fill="hold"/>
                                        <p:tgtEl>
                                          <p:spTgt spid="52236"/>
                                        </p:tgtEl>
                                        <p:attrNameLst>
                                          <p:attrName>ppt_h</p:attrName>
                                        </p:attrNameLst>
                                      </p:cBhvr>
                                      <p:tavLst>
                                        <p:tav tm="0">
                                          <p:val>
                                            <p:fltVal val="0"/>
                                          </p:val>
                                        </p:tav>
                                        <p:tav tm="100000">
                                          <p:val>
                                            <p:strVal val="#ppt_h"/>
                                          </p:val>
                                        </p:tav>
                                      </p:tavLst>
                                    </p:anim>
                                    <p:anim calcmode="lin" valueType="num">
                                      <p:cBhvr>
                                        <p:cTn id="16" dur="2000" fill="hold"/>
                                        <p:tgtEl>
                                          <p:spTgt spid="5223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2228"/>
                                        </p:tgtEl>
                                        <p:attrNameLst>
                                          <p:attrName>style.visibility</p:attrName>
                                        </p:attrNameLst>
                                      </p:cBhvr>
                                      <p:to>
                                        <p:strVal val="visible"/>
                                      </p:to>
                                    </p:set>
                                    <p:animEffect transition="in" filter="fade">
                                      <p:cBhvr>
                                        <p:cTn id="19" dur="2000"/>
                                        <p:tgtEl>
                                          <p:spTgt spid="52228"/>
                                        </p:tgtEl>
                                      </p:cBhvr>
                                    </p:animEffect>
                                    <p:anim calcmode="lin" valueType="num">
                                      <p:cBhvr>
                                        <p:cTn id="20" dur="2000" fill="hold"/>
                                        <p:tgtEl>
                                          <p:spTgt spid="52228"/>
                                        </p:tgtEl>
                                        <p:attrNameLst>
                                          <p:attrName>style.rotation</p:attrName>
                                        </p:attrNameLst>
                                      </p:cBhvr>
                                      <p:tavLst>
                                        <p:tav tm="0">
                                          <p:val>
                                            <p:fltVal val="720"/>
                                          </p:val>
                                        </p:tav>
                                        <p:tav tm="100000">
                                          <p:val>
                                            <p:fltVal val="0"/>
                                          </p:val>
                                        </p:tav>
                                      </p:tavLst>
                                    </p:anim>
                                    <p:anim calcmode="lin" valueType="num">
                                      <p:cBhvr>
                                        <p:cTn id="21" dur="2000" fill="hold"/>
                                        <p:tgtEl>
                                          <p:spTgt spid="52228"/>
                                        </p:tgtEl>
                                        <p:attrNameLst>
                                          <p:attrName>ppt_h</p:attrName>
                                        </p:attrNameLst>
                                      </p:cBhvr>
                                      <p:tavLst>
                                        <p:tav tm="0">
                                          <p:val>
                                            <p:fltVal val="0"/>
                                          </p:val>
                                        </p:tav>
                                        <p:tav tm="100000">
                                          <p:val>
                                            <p:strVal val="#ppt_h"/>
                                          </p:val>
                                        </p:tav>
                                      </p:tavLst>
                                    </p:anim>
                                    <p:anim calcmode="lin" valueType="num">
                                      <p:cBhvr>
                                        <p:cTn id="22" dur="2000" fill="hold"/>
                                        <p:tgtEl>
                                          <p:spTgt spid="52228"/>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2230"/>
                                        </p:tgtEl>
                                        <p:attrNameLst>
                                          <p:attrName>style.visibility</p:attrName>
                                        </p:attrNameLst>
                                      </p:cBhvr>
                                      <p:to>
                                        <p:strVal val="visible"/>
                                      </p:to>
                                    </p:set>
                                    <p:animEffect transition="in" filter="fade">
                                      <p:cBhvr>
                                        <p:cTn id="25" dur="2000"/>
                                        <p:tgtEl>
                                          <p:spTgt spid="52230"/>
                                        </p:tgtEl>
                                      </p:cBhvr>
                                    </p:animEffect>
                                    <p:anim calcmode="lin" valueType="num">
                                      <p:cBhvr>
                                        <p:cTn id="26" dur="2000" fill="hold"/>
                                        <p:tgtEl>
                                          <p:spTgt spid="52230"/>
                                        </p:tgtEl>
                                        <p:attrNameLst>
                                          <p:attrName>style.rotation</p:attrName>
                                        </p:attrNameLst>
                                      </p:cBhvr>
                                      <p:tavLst>
                                        <p:tav tm="0">
                                          <p:val>
                                            <p:fltVal val="720"/>
                                          </p:val>
                                        </p:tav>
                                        <p:tav tm="100000">
                                          <p:val>
                                            <p:fltVal val="0"/>
                                          </p:val>
                                        </p:tav>
                                      </p:tavLst>
                                    </p:anim>
                                    <p:anim calcmode="lin" valueType="num">
                                      <p:cBhvr>
                                        <p:cTn id="27" dur="2000" fill="hold"/>
                                        <p:tgtEl>
                                          <p:spTgt spid="52230"/>
                                        </p:tgtEl>
                                        <p:attrNameLst>
                                          <p:attrName>ppt_h</p:attrName>
                                        </p:attrNameLst>
                                      </p:cBhvr>
                                      <p:tavLst>
                                        <p:tav tm="0">
                                          <p:val>
                                            <p:fltVal val="0"/>
                                          </p:val>
                                        </p:tav>
                                        <p:tav tm="100000">
                                          <p:val>
                                            <p:strVal val="#ppt_h"/>
                                          </p:val>
                                        </p:tav>
                                      </p:tavLst>
                                    </p:anim>
                                    <p:anim calcmode="lin" valueType="num">
                                      <p:cBhvr>
                                        <p:cTn id="28" dur="2000" fill="hold"/>
                                        <p:tgtEl>
                                          <p:spTgt spid="52230"/>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2232"/>
                                        </p:tgtEl>
                                        <p:attrNameLst>
                                          <p:attrName>style.visibility</p:attrName>
                                        </p:attrNameLst>
                                      </p:cBhvr>
                                      <p:to>
                                        <p:strVal val="visible"/>
                                      </p:to>
                                    </p:set>
                                    <p:animEffect transition="in" filter="fade">
                                      <p:cBhvr>
                                        <p:cTn id="31" dur="2000"/>
                                        <p:tgtEl>
                                          <p:spTgt spid="52232"/>
                                        </p:tgtEl>
                                      </p:cBhvr>
                                    </p:animEffect>
                                    <p:anim calcmode="lin" valueType="num">
                                      <p:cBhvr>
                                        <p:cTn id="32" dur="2000" fill="hold"/>
                                        <p:tgtEl>
                                          <p:spTgt spid="52232"/>
                                        </p:tgtEl>
                                        <p:attrNameLst>
                                          <p:attrName>style.rotation</p:attrName>
                                        </p:attrNameLst>
                                      </p:cBhvr>
                                      <p:tavLst>
                                        <p:tav tm="0">
                                          <p:val>
                                            <p:fltVal val="720"/>
                                          </p:val>
                                        </p:tav>
                                        <p:tav tm="100000">
                                          <p:val>
                                            <p:fltVal val="0"/>
                                          </p:val>
                                        </p:tav>
                                      </p:tavLst>
                                    </p:anim>
                                    <p:anim calcmode="lin" valueType="num">
                                      <p:cBhvr>
                                        <p:cTn id="33" dur="2000" fill="hold"/>
                                        <p:tgtEl>
                                          <p:spTgt spid="52232"/>
                                        </p:tgtEl>
                                        <p:attrNameLst>
                                          <p:attrName>ppt_h</p:attrName>
                                        </p:attrNameLst>
                                      </p:cBhvr>
                                      <p:tavLst>
                                        <p:tav tm="0">
                                          <p:val>
                                            <p:fltVal val="0"/>
                                          </p:val>
                                        </p:tav>
                                        <p:tav tm="100000">
                                          <p:val>
                                            <p:strVal val="#ppt_h"/>
                                          </p:val>
                                        </p:tav>
                                      </p:tavLst>
                                    </p:anim>
                                    <p:anim calcmode="lin" valueType="num">
                                      <p:cBhvr>
                                        <p:cTn id="34" dur="2000" fill="hold"/>
                                        <p:tgtEl>
                                          <p:spTgt spid="5223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52238"/>
                                        </p:tgtEl>
                                        <p:attrNameLst>
                                          <p:attrName>style.visibility</p:attrName>
                                        </p:attrNameLst>
                                      </p:cBhvr>
                                      <p:to>
                                        <p:strVal val="visible"/>
                                      </p:to>
                                    </p:set>
                                    <p:animEffect transition="in" filter="fade">
                                      <p:cBhvr>
                                        <p:cTn id="37" dur="2000"/>
                                        <p:tgtEl>
                                          <p:spTgt spid="52238"/>
                                        </p:tgtEl>
                                      </p:cBhvr>
                                    </p:animEffect>
                                    <p:anim calcmode="lin" valueType="num">
                                      <p:cBhvr>
                                        <p:cTn id="38" dur="2000" fill="hold"/>
                                        <p:tgtEl>
                                          <p:spTgt spid="52238"/>
                                        </p:tgtEl>
                                        <p:attrNameLst>
                                          <p:attrName>style.rotation</p:attrName>
                                        </p:attrNameLst>
                                      </p:cBhvr>
                                      <p:tavLst>
                                        <p:tav tm="0">
                                          <p:val>
                                            <p:fltVal val="720"/>
                                          </p:val>
                                        </p:tav>
                                        <p:tav tm="100000">
                                          <p:val>
                                            <p:fltVal val="0"/>
                                          </p:val>
                                        </p:tav>
                                      </p:tavLst>
                                    </p:anim>
                                    <p:anim calcmode="lin" valueType="num">
                                      <p:cBhvr>
                                        <p:cTn id="39" dur="2000" fill="hold"/>
                                        <p:tgtEl>
                                          <p:spTgt spid="52238"/>
                                        </p:tgtEl>
                                        <p:attrNameLst>
                                          <p:attrName>ppt_h</p:attrName>
                                        </p:attrNameLst>
                                      </p:cBhvr>
                                      <p:tavLst>
                                        <p:tav tm="0">
                                          <p:val>
                                            <p:fltVal val="0"/>
                                          </p:val>
                                        </p:tav>
                                        <p:tav tm="100000">
                                          <p:val>
                                            <p:strVal val="#ppt_h"/>
                                          </p:val>
                                        </p:tav>
                                      </p:tavLst>
                                    </p:anim>
                                    <p:anim calcmode="lin" valueType="num">
                                      <p:cBhvr>
                                        <p:cTn id="40" dur="2000" fill="hold"/>
                                        <p:tgtEl>
                                          <p:spTgt spid="52238"/>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2234"/>
                                        </p:tgtEl>
                                        <p:attrNameLst>
                                          <p:attrName>style.visibility</p:attrName>
                                        </p:attrNameLst>
                                      </p:cBhvr>
                                      <p:to>
                                        <p:strVal val="visible"/>
                                      </p:to>
                                    </p:set>
                                    <p:animEffect transition="in" filter="fade">
                                      <p:cBhvr>
                                        <p:cTn id="43" dur="2000"/>
                                        <p:tgtEl>
                                          <p:spTgt spid="52234"/>
                                        </p:tgtEl>
                                      </p:cBhvr>
                                    </p:animEffect>
                                    <p:anim calcmode="lin" valueType="num">
                                      <p:cBhvr>
                                        <p:cTn id="44" dur="2000" fill="hold"/>
                                        <p:tgtEl>
                                          <p:spTgt spid="52234"/>
                                        </p:tgtEl>
                                        <p:attrNameLst>
                                          <p:attrName>style.rotation</p:attrName>
                                        </p:attrNameLst>
                                      </p:cBhvr>
                                      <p:tavLst>
                                        <p:tav tm="0">
                                          <p:val>
                                            <p:fltVal val="720"/>
                                          </p:val>
                                        </p:tav>
                                        <p:tav tm="100000">
                                          <p:val>
                                            <p:fltVal val="0"/>
                                          </p:val>
                                        </p:tav>
                                      </p:tavLst>
                                    </p:anim>
                                    <p:anim calcmode="lin" valueType="num">
                                      <p:cBhvr>
                                        <p:cTn id="45" dur="2000" fill="hold"/>
                                        <p:tgtEl>
                                          <p:spTgt spid="52234"/>
                                        </p:tgtEl>
                                        <p:attrNameLst>
                                          <p:attrName>ppt_h</p:attrName>
                                        </p:attrNameLst>
                                      </p:cBhvr>
                                      <p:tavLst>
                                        <p:tav tm="0">
                                          <p:val>
                                            <p:fltVal val="0"/>
                                          </p:val>
                                        </p:tav>
                                        <p:tav tm="100000">
                                          <p:val>
                                            <p:strVal val="#ppt_h"/>
                                          </p:val>
                                        </p:tav>
                                      </p:tavLst>
                                    </p:anim>
                                    <p:anim calcmode="lin" valueType="num">
                                      <p:cBhvr>
                                        <p:cTn id="46" dur="2000" fill="hold"/>
                                        <p:tgtEl>
                                          <p:spTgt spid="52234"/>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52240"/>
                                        </p:tgtEl>
                                        <p:attrNameLst>
                                          <p:attrName>style.visibility</p:attrName>
                                        </p:attrNameLst>
                                      </p:cBhvr>
                                      <p:to>
                                        <p:strVal val="visible"/>
                                      </p:to>
                                    </p:set>
                                    <p:animEffect transition="in" filter="fade">
                                      <p:cBhvr>
                                        <p:cTn id="49" dur="2000"/>
                                        <p:tgtEl>
                                          <p:spTgt spid="52240"/>
                                        </p:tgtEl>
                                      </p:cBhvr>
                                    </p:animEffect>
                                    <p:anim calcmode="lin" valueType="num">
                                      <p:cBhvr>
                                        <p:cTn id="50" dur="2000" fill="hold"/>
                                        <p:tgtEl>
                                          <p:spTgt spid="52240"/>
                                        </p:tgtEl>
                                        <p:attrNameLst>
                                          <p:attrName>style.rotation</p:attrName>
                                        </p:attrNameLst>
                                      </p:cBhvr>
                                      <p:tavLst>
                                        <p:tav tm="0">
                                          <p:val>
                                            <p:fltVal val="720"/>
                                          </p:val>
                                        </p:tav>
                                        <p:tav tm="100000">
                                          <p:val>
                                            <p:fltVal val="0"/>
                                          </p:val>
                                        </p:tav>
                                      </p:tavLst>
                                    </p:anim>
                                    <p:anim calcmode="lin" valueType="num">
                                      <p:cBhvr>
                                        <p:cTn id="51" dur="2000" fill="hold"/>
                                        <p:tgtEl>
                                          <p:spTgt spid="52240"/>
                                        </p:tgtEl>
                                        <p:attrNameLst>
                                          <p:attrName>ppt_h</p:attrName>
                                        </p:attrNameLst>
                                      </p:cBhvr>
                                      <p:tavLst>
                                        <p:tav tm="0">
                                          <p:val>
                                            <p:fltVal val="0"/>
                                          </p:val>
                                        </p:tav>
                                        <p:tav tm="100000">
                                          <p:val>
                                            <p:strVal val="#ppt_h"/>
                                          </p:val>
                                        </p:tav>
                                      </p:tavLst>
                                    </p:anim>
                                    <p:anim calcmode="lin" valueType="num">
                                      <p:cBhvr>
                                        <p:cTn id="52" dur="2000" fill="hold"/>
                                        <p:tgtEl>
                                          <p:spTgt spid="52240"/>
                                        </p:tgtEl>
                                        <p:attrNameLst>
                                          <p:attrName>ppt_w</p:attrName>
                                        </p:attrNameLst>
                                      </p:cBhvr>
                                      <p:tavLst>
                                        <p:tav tm="0">
                                          <p:val>
                                            <p:fltVal val="0"/>
                                          </p:val>
                                        </p:tav>
                                        <p:tav tm="100000">
                                          <p:val>
                                            <p:strVal val="#ppt_w"/>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52250"/>
                                        </p:tgtEl>
                                        <p:attrNameLst>
                                          <p:attrName>style.visibility</p:attrName>
                                        </p:attrNameLst>
                                      </p:cBhvr>
                                      <p:to>
                                        <p:strVal val="visible"/>
                                      </p:to>
                                    </p:set>
                                    <p:animEffect transition="in" filter="diamond(in)">
                                      <p:cBhvr>
                                        <p:cTn id="57" dur="500"/>
                                        <p:tgtEl>
                                          <p:spTgt spid="5225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52227"/>
                                        </p:tgtEl>
                                        <p:attrNameLst>
                                          <p:attrName>style.visibility</p:attrName>
                                        </p:attrNameLst>
                                      </p:cBhvr>
                                      <p:to>
                                        <p:strVal val="visible"/>
                                      </p:to>
                                    </p:set>
                                    <p:animEffect transition="in" filter="fade">
                                      <p:cBhvr>
                                        <p:cTn id="62" dur="2000"/>
                                        <p:tgtEl>
                                          <p:spTgt spid="52227"/>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52237"/>
                                        </p:tgtEl>
                                        <p:attrNameLst>
                                          <p:attrName>style.visibility</p:attrName>
                                        </p:attrNameLst>
                                      </p:cBhvr>
                                      <p:to>
                                        <p:strVal val="visible"/>
                                      </p:to>
                                    </p:set>
                                    <p:animEffect transition="in" filter="fade">
                                      <p:cBhvr>
                                        <p:cTn id="65" dur="2000"/>
                                        <p:tgtEl>
                                          <p:spTgt spid="52237"/>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52229"/>
                                        </p:tgtEl>
                                        <p:attrNameLst>
                                          <p:attrName>style.visibility</p:attrName>
                                        </p:attrNameLst>
                                      </p:cBhvr>
                                      <p:to>
                                        <p:strVal val="visible"/>
                                      </p:to>
                                    </p:set>
                                    <p:animEffect transition="in" filter="fade">
                                      <p:cBhvr>
                                        <p:cTn id="68" dur="2000"/>
                                        <p:tgtEl>
                                          <p:spTgt spid="52229"/>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52231"/>
                                        </p:tgtEl>
                                        <p:attrNameLst>
                                          <p:attrName>style.visibility</p:attrName>
                                        </p:attrNameLst>
                                      </p:cBhvr>
                                      <p:to>
                                        <p:strVal val="visible"/>
                                      </p:to>
                                    </p:set>
                                    <p:animEffect transition="in" filter="fade">
                                      <p:cBhvr>
                                        <p:cTn id="71" dur="2000"/>
                                        <p:tgtEl>
                                          <p:spTgt spid="52231"/>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52233"/>
                                        </p:tgtEl>
                                        <p:attrNameLst>
                                          <p:attrName>style.visibility</p:attrName>
                                        </p:attrNameLst>
                                      </p:cBhvr>
                                      <p:to>
                                        <p:strVal val="visible"/>
                                      </p:to>
                                    </p:set>
                                    <p:animEffect transition="in" filter="fade">
                                      <p:cBhvr>
                                        <p:cTn id="74" dur="2000"/>
                                        <p:tgtEl>
                                          <p:spTgt spid="52233"/>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52239"/>
                                        </p:tgtEl>
                                        <p:attrNameLst>
                                          <p:attrName>style.visibility</p:attrName>
                                        </p:attrNameLst>
                                      </p:cBhvr>
                                      <p:to>
                                        <p:strVal val="visible"/>
                                      </p:to>
                                    </p:set>
                                    <p:animEffect transition="in" filter="fade">
                                      <p:cBhvr>
                                        <p:cTn id="77" dur="2000"/>
                                        <p:tgtEl>
                                          <p:spTgt spid="52239"/>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52235"/>
                                        </p:tgtEl>
                                        <p:attrNameLst>
                                          <p:attrName>style.visibility</p:attrName>
                                        </p:attrNameLst>
                                      </p:cBhvr>
                                      <p:to>
                                        <p:strVal val="visible"/>
                                      </p:to>
                                    </p:set>
                                    <p:animEffect transition="in" filter="fade">
                                      <p:cBhvr>
                                        <p:cTn id="80" dur="2000"/>
                                        <p:tgtEl>
                                          <p:spTgt spid="52235"/>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52241"/>
                                        </p:tgtEl>
                                        <p:attrNameLst>
                                          <p:attrName>style.visibility</p:attrName>
                                        </p:attrNameLst>
                                      </p:cBhvr>
                                      <p:to>
                                        <p:strVal val="visible"/>
                                      </p:to>
                                    </p:set>
                                    <p:animEffect transition="in" filter="fade">
                                      <p:cBhvr>
                                        <p:cTn id="83" dur="2000"/>
                                        <p:tgtEl>
                                          <p:spTgt spid="522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224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52227"/>
                                        </p:tgtEl>
                                        <p:attrNameLst>
                                          <p:attrName>style.visibility</p:attrName>
                                        </p:attrNameLst>
                                      </p:cBhvr>
                                      <p:to>
                                        <p:strVal val="visible"/>
                                      </p:to>
                                    </p:set>
                                    <p:anim calcmode="lin" valueType="num">
                                      <p:cBhvr>
                                        <p:cTn id="89" dur="1000" fill="hold"/>
                                        <p:tgtEl>
                                          <p:spTgt spid="52227"/>
                                        </p:tgtEl>
                                        <p:attrNameLst>
                                          <p:attrName>ppt_w</p:attrName>
                                        </p:attrNameLst>
                                      </p:cBhvr>
                                      <p:tavLst>
                                        <p:tav tm="0">
                                          <p:val>
                                            <p:strVal val="#ppt_w*0.70"/>
                                          </p:val>
                                        </p:tav>
                                        <p:tav tm="100000">
                                          <p:val>
                                            <p:strVal val="#ppt_w"/>
                                          </p:val>
                                        </p:tav>
                                      </p:tavLst>
                                    </p:anim>
                                    <p:anim calcmode="lin" valueType="num">
                                      <p:cBhvr>
                                        <p:cTn id="90" dur="1000" fill="hold"/>
                                        <p:tgtEl>
                                          <p:spTgt spid="52227"/>
                                        </p:tgtEl>
                                        <p:attrNameLst>
                                          <p:attrName>ppt_h</p:attrName>
                                        </p:attrNameLst>
                                      </p:cBhvr>
                                      <p:tavLst>
                                        <p:tav tm="0">
                                          <p:val>
                                            <p:strVal val="#ppt_h"/>
                                          </p:val>
                                        </p:tav>
                                        <p:tav tm="100000">
                                          <p:val>
                                            <p:strVal val="#ppt_h"/>
                                          </p:val>
                                        </p:tav>
                                      </p:tavLst>
                                    </p:anim>
                                    <p:animEffect transition="in" filter="fade">
                                      <p:cBhvr>
                                        <p:cTn id="91" dur="1000"/>
                                        <p:tgtEl>
                                          <p:spTgt spid="52227"/>
                                        </p:tgtEl>
                                      </p:cBhvr>
                                    </p:animEffect>
                                  </p:childTnLst>
                                </p:cTn>
                              </p:par>
                            </p:childTnLst>
                          </p:cTn>
                        </p:par>
                      </p:childTnLst>
                    </p:cTn>
                  </p:par>
                </p:childTnLst>
              </p:cTn>
              <p:nextCondLst>
                <p:cond evt="onClick" delay="0">
                  <p:tgtEl>
                    <p:spTgt spid="52242"/>
                  </p:tgtEl>
                </p:cond>
              </p:nextCondLst>
            </p:seq>
            <p:seq concurrent="1" nextAc="seek">
              <p:cTn id="92" restart="whenNotActive" fill="hold" evtFilter="cancelBubble" nodeType="interactiveSeq">
                <p:stCondLst>
                  <p:cond evt="onClick" delay="0">
                    <p:tgtEl>
                      <p:spTgt spid="5224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52237"/>
                                        </p:tgtEl>
                                        <p:attrNameLst>
                                          <p:attrName>style.visibility</p:attrName>
                                        </p:attrNameLst>
                                      </p:cBhvr>
                                      <p:to>
                                        <p:strVal val="visible"/>
                                      </p:to>
                                    </p:set>
                                    <p:anim calcmode="lin" valueType="num">
                                      <p:cBhvr>
                                        <p:cTn id="97" dur="1000" fill="hold"/>
                                        <p:tgtEl>
                                          <p:spTgt spid="52237"/>
                                        </p:tgtEl>
                                        <p:attrNameLst>
                                          <p:attrName>ppt_w</p:attrName>
                                        </p:attrNameLst>
                                      </p:cBhvr>
                                      <p:tavLst>
                                        <p:tav tm="0">
                                          <p:val>
                                            <p:strVal val="#ppt_w*0.70"/>
                                          </p:val>
                                        </p:tav>
                                        <p:tav tm="100000">
                                          <p:val>
                                            <p:strVal val="#ppt_w"/>
                                          </p:val>
                                        </p:tav>
                                      </p:tavLst>
                                    </p:anim>
                                    <p:anim calcmode="lin" valueType="num">
                                      <p:cBhvr>
                                        <p:cTn id="98" dur="1000" fill="hold"/>
                                        <p:tgtEl>
                                          <p:spTgt spid="52237"/>
                                        </p:tgtEl>
                                        <p:attrNameLst>
                                          <p:attrName>ppt_h</p:attrName>
                                        </p:attrNameLst>
                                      </p:cBhvr>
                                      <p:tavLst>
                                        <p:tav tm="0">
                                          <p:val>
                                            <p:strVal val="#ppt_h"/>
                                          </p:val>
                                        </p:tav>
                                        <p:tav tm="100000">
                                          <p:val>
                                            <p:strVal val="#ppt_h"/>
                                          </p:val>
                                        </p:tav>
                                      </p:tavLst>
                                    </p:anim>
                                    <p:animEffect transition="in" filter="fade">
                                      <p:cBhvr>
                                        <p:cTn id="99" dur="1000"/>
                                        <p:tgtEl>
                                          <p:spTgt spid="52237"/>
                                        </p:tgtEl>
                                      </p:cBhvr>
                                    </p:animEffect>
                                  </p:childTnLst>
                                </p:cTn>
                              </p:par>
                            </p:childTnLst>
                          </p:cTn>
                        </p:par>
                      </p:childTnLst>
                    </p:cTn>
                  </p:par>
                </p:childTnLst>
              </p:cTn>
              <p:nextCondLst>
                <p:cond evt="onClick" delay="0">
                  <p:tgtEl>
                    <p:spTgt spid="52243"/>
                  </p:tgtEl>
                </p:cond>
              </p:nextCondLst>
            </p:seq>
            <p:seq concurrent="1" nextAc="seek">
              <p:cTn id="100" restart="whenNotActive" fill="hold" evtFilter="cancelBubble" nodeType="interactiveSeq">
                <p:stCondLst>
                  <p:cond evt="onClick" delay="0">
                    <p:tgtEl>
                      <p:spTgt spid="52244"/>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52229"/>
                                        </p:tgtEl>
                                        <p:attrNameLst>
                                          <p:attrName>style.visibility</p:attrName>
                                        </p:attrNameLst>
                                      </p:cBhvr>
                                      <p:to>
                                        <p:strVal val="visible"/>
                                      </p:to>
                                    </p:set>
                                    <p:anim calcmode="lin" valueType="num">
                                      <p:cBhvr>
                                        <p:cTn id="105" dur="1000" fill="hold"/>
                                        <p:tgtEl>
                                          <p:spTgt spid="52229"/>
                                        </p:tgtEl>
                                        <p:attrNameLst>
                                          <p:attrName>ppt_w</p:attrName>
                                        </p:attrNameLst>
                                      </p:cBhvr>
                                      <p:tavLst>
                                        <p:tav tm="0">
                                          <p:val>
                                            <p:strVal val="#ppt_w*0.70"/>
                                          </p:val>
                                        </p:tav>
                                        <p:tav tm="100000">
                                          <p:val>
                                            <p:strVal val="#ppt_w"/>
                                          </p:val>
                                        </p:tav>
                                      </p:tavLst>
                                    </p:anim>
                                    <p:anim calcmode="lin" valueType="num">
                                      <p:cBhvr>
                                        <p:cTn id="106" dur="1000" fill="hold"/>
                                        <p:tgtEl>
                                          <p:spTgt spid="52229"/>
                                        </p:tgtEl>
                                        <p:attrNameLst>
                                          <p:attrName>ppt_h</p:attrName>
                                        </p:attrNameLst>
                                      </p:cBhvr>
                                      <p:tavLst>
                                        <p:tav tm="0">
                                          <p:val>
                                            <p:strVal val="#ppt_h"/>
                                          </p:val>
                                        </p:tav>
                                        <p:tav tm="100000">
                                          <p:val>
                                            <p:strVal val="#ppt_h"/>
                                          </p:val>
                                        </p:tav>
                                      </p:tavLst>
                                    </p:anim>
                                    <p:animEffect transition="in" filter="fade">
                                      <p:cBhvr>
                                        <p:cTn id="107" dur="1000"/>
                                        <p:tgtEl>
                                          <p:spTgt spid="52229"/>
                                        </p:tgtEl>
                                      </p:cBhvr>
                                    </p:animEffect>
                                  </p:childTnLst>
                                </p:cTn>
                              </p:par>
                            </p:childTnLst>
                          </p:cTn>
                        </p:par>
                      </p:childTnLst>
                    </p:cTn>
                  </p:par>
                </p:childTnLst>
              </p:cTn>
              <p:nextCondLst>
                <p:cond evt="onClick" delay="0">
                  <p:tgtEl>
                    <p:spTgt spid="52244"/>
                  </p:tgtEl>
                </p:cond>
              </p:nextCondLst>
            </p:seq>
            <p:seq concurrent="1" nextAc="seek">
              <p:cTn id="108" restart="whenNotActive" fill="hold" evtFilter="cancelBubble" nodeType="interactiveSeq">
                <p:stCondLst>
                  <p:cond evt="onClick" delay="0">
                    <p:tgtEl>
                      <p:spTgt spid="52245"/>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52231"/>
                                        </p:tgtEl>
                                        <p:attrNameLst>
                                          <p:attrName>style.visibility</p:attrName>
                                        </p:attrNameLst>
                                      </p:cBhvr>
                                      <p:to>
                                        <p:strVal val="visible"/>
                                      </p:to>
                                    </p:set>
                                    <p:anim calcmode="lin" valueType="num">
                                      <p:cBhvr>
                                        <p:cTn id="113" dur="1000" fill="hold"/>
                                        <p:tgtEl>
                                          <p:spTgt spid="52231"/>
                                        </p:tgtEl>
                                        <p:attrNameLst>
                                          <p:attrName>ppt_w</p:attrName>
                                        </p:attrNameLst>
                                      </p:cBhvr>
                                      <p:tavLst>
                                        <p:tav tm="0">
                                          <p:val>
                                            <p:strVal val="#ppt_w*0.70"/>
                                          </p:val>
                                        </p:tav>
                                        <p:tav tm="100000">
                                          <p:val>
                                            <p:strVal val="#ppt_w"/>
                                          </p:val>
                                        </p:tav>
                                      </p:tavLst>
                                    </p:anim>
                                    <p:anim calcmode="lin" valueType="num">
                                      <p:cBhvr>
                                        <p:cTn id="114" dur="1000" fill="hold"/>
                                        <p:tgtEl>
                                          <p:spTgt spid="52231"/>
                                        </p:tgtEl>
                                        <p:attrNameLst>
                                          <p:attrName>ppt_h</p:attrName>
                                        </p:attrNameLst>
                                      </p:cBhvr>
                                      <p:tavLst>
                                        <p:tav tm="0">
                                          <p:val>
                                            <p:strVal val="#ppt_h"/>
                                          </p:val>
                                        </p:tav>
                                        <p:tav tm="100000">
                                          <p:val>
                                            <p:strVal val="#ppt_h"/>
                                          </p:val>
                                        </p:tav>
                                      </p:tavLst>
                                    </p:anim>
                                    <p:animEffect transition="in" filter="fade">
                                      <p:cBhvr>
                                        <p:cTn id="115" dur="1000"/>
                                        <p:tgtEl>
                                          <p:spTgt spid="52231"/>
                                        </p:tgtEl>
                                      </p:cBhvr>
                                    </p:animEffect>
                                  </p:childTnLst>
                                </p:cTn>
                              </p:par>
                            </p:childTnLst>
                          </p:cTn>
                        </p:par>
                      </p:childTnLst>
                    </p:cTn>
                  </p:par>
                </p:childTnLst>
              </p:cTn>
              <p:nextCondLst>
                <p:cond evt="onClick" delay="0">
                  <p:tgtEl>
                    <p:spTgt spid="52245"/>
                  </p:tgtEl>
                </p:cond>
              </p:nextCondLst>
            </p:seq>
            <p:seq concurrent="1" nextAc="seek">
              <p:cTn id="116" restart="whenNotActive" fill="hold" evtFilter="cancelBubble" nodeType="interactiveSeq">
                <p:stCondLst>
                  <p:cond evt="onClick" delay="0">
                    <p:tgtEl>
                      <p:spTgt spid="5224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52233"/>
                                        </p:tgtEl>
                                        <p:attrNameLst>
                                          <p:attrName>style.visibility</p:attrName>
                                        </p:attrNameLst>
                                      </p:cBhvr>
                                      <p:to>
                                        <p:strVal val="visible"/>
                                      </p:to>
                                    </p:set>
                                    <p:anim calcmode="lin" valueType="num">
                                      <p:cBhvr>
                                        <p:cTn id="121" dur="1000" fill="hold"/>
                                        <p:tgtEl>
                                          <p:spTgt spid="52233"/>
                                        </p:tgtEl>
                                        <p:attrNameLst>
                                          <p:attrName>ppt_w</p:attrName>
                                        </p:attrNameLst>
                                      </p:cBhvr>
                                      <p:tavLst>
                                        <p:tav tm="0">
                                          <p:val>
                                            <p:strVal val="#ppt_w*0.70"/>
                                          </p:val>
                                        </p:tav>
                                        <p:tav tm="100000">
                                          <p:val>
                                            <p:strVal val="#ppt_w"/>
                                          </p:val>
                                        </p:tav>
                                      </p:tavLst>
                                    </p:anim>
                                    <p:anim calcmode="lin" valueType="num">
                                      <p:cBhvr>
                                        <p:cTn id="122" dur="1000" fill="hold"/>
                                        <p:tgtEl>
                                          <p:spTgt spid="52233"/>
                                        </p:tgtEl>
                                        <p:attrNameLst>
                                          <p:attrName>ppt_h</p:attrName>
                                        </p:attrNameLst>
                                      </p:cBhvr>
                                      <p:tavLst>
                                        <p:tav tm="0">
                                          <p:val>
                                            <p:strVal val="#ppt_h"/>
                                          </p:val>
                                        </p:tav>
                                        <p:tav tm="100000">
                                          <p:val>
                                            <p:strVal val="#ppt_h"/>
                                          </p:val>
                                        </p:tav>
                                      </p:tavLst>
                                    </p:anim>
                                    <p:animEffect transition="in" filter="fade">
                                      <p:cBhvr>
                                        <p:cTn id="123" dur="1000"/>
                                        <p:tgtEl>
                                          <p:spTgt spid="52233"/>
                                        </p:tgtEl>
                                      </p:cBhvr>
                                    </p:animEffect>
                                  </p:childTnLst>
                                </p:cTn>
                              </p:par>
                            </p:childTnLst>
                          </p:cTn>
                        </p:par>
                      </p:childTnLst>
                    </p:cTn>
                  </p:par>
                </p:childTnLst>
              </p:cTn>
              <p:nextCondLst>
                <p:cond evt="onClick" delay="0">
                  <p:tgtEl>
                    <p:spTgt spid="52246"/>
                  </p:tgtEl>
                </p:cond>
              </p:nextCondLst>
            </p:seq>
            <p:seq concurrent="1" nextAc="seek">
              <p:cTn id="124" restart="whenNotActive" fill="hold" evtFilter="cancelBubble" nodeType="interactiveSeq">
                <p:stCondLst>
                  <p:cond evt="onClick" delay="0">
                    <p:tgtEl>
                      <p:spTgt spid="5224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52239"/>
                                        </p:tgtEl>
                                        <p:attrNameLst>
                                          <p:attrName>style.visibility</p:attrName>
                                        </p:attrNameLst>
                                      </p:cBhvr>
                                      <p:to>
                                        <p:strVal val="visible"/>
                                      </p:to>
                                    </p:set>
                                    <p:anim calcmode="lin" valueType="num">
                                      <p:cBhvr>
                                        <p:cTn id="129" dur="1000" fill="hold"/>
                                        <p:tgtEl>
                                          <p:spTgt spid="52239"/>
                                        </p:tgtEl>
                                        <p:attrNameLst>
                                          <p:attrName>ppt_w</p:attrName>
                                        </p:attrNameLst>
                                      </p:cBhvr>
                                      <p:tavLst>
                                        <p:tav tm="0">
                                          <p:val>
                                            <p:strVal val="#ppt_w*0.70"/>
                                          </p:val>
                                        </p:tav>
                                        <p:tav tm="100000">
                                          <p:val>
                                            <p:strVal val="#ppt_w"/>
                                          </p:val>
                                        </p:tav>
                                      </p:tavLst>
                                    </p:anim>
                                    <p:anim calcmode="lin" valueType="num">
                                      <p:cBhvr>
                                        <p:cTn id="130" dur="1000" fill="hold"/>
                                        <p:tgtEl>
                                          <p:spTgt spid="52239"/>
                                        </p:tgtEl>
                                        <p:attrNameLst>
                                          <p:attrName>ppt_h</p:attrName>
                                        </p:attrNameLst>
                                      </p:cBhvr>
                                      <p:tavLst>
                                        <p:tav tm="0">
                                          <p:val>
                                            <p:strVal val="#ppt_h"/>
                                          </p:val>
                                        </p:tav>
                                        <p:tav tm="100000">
                                          <p:val>
                                            <p:strVal val="#ppt_h"/>
                                          </p:val>
                                        </p:tav>
                                      </p:tavLst>
                                    </p:anim>
                                    <p:animEffect transition="in" filter="fade">
                                      <p:cBhvr>
                                        <p:cTn id="131" dur="1000"/>
                                        <p:tgtEl>
                                          <p:spTgt spid="52239"/>
                                        </p:tgtEl>
                                      </p:cBhvr>
                                    </p:animEffect>
                                  </p:childTnLst>
                                </p:cTn>
                              </p:par>
                            </p:childTnLst>
                          </p:cTn>
                        </p:par>
                      </p:childTnLst>
                    </p:cTn>
                  </p:par>
                </p:childTnLst>
              </p:cTn>
              <p:nextCondLst>
                <p:cond evt="onClick" delay="0">
                  <p:tgtEl>
                    <p:spTgt spid="52247"/>
                  </p:tgtEl>
                </p:cond>
              </p:nextCondLst>
            </p:seq>
            <p:seq concurrent="1" nextAc="seek">
              <p:cTn id="132" restart="whenNotActive" fill="hold" evtFilter="cancelBubble" nodeType="interactiveSeq">
                <p:stCondLst>
                  <p:cond evt="onClick" delay="0">
                    <p:tgtEl>
                      <p:spTgt spid="52248"/>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52235"/>
                                        </p:tgtEl>
                                        <p:attrNameLst>
                                          <p:attrName>style.visibility</p:attrName>
                                        </p:attrNameLst>
                                      </p:cBhvr>
                                      <p:to>
                                        <p:strVal val="visible"/>
                                      </p:to>
                                    </p:set>
                                    <p:anim calcmode="lin" valueType="num">
                                      <p:cBhvr>
                                        <p:cTn id="137" dur="1000" fill="hold"/>
                                        <p:tgtEl>
                                          <p:spTgt spid="52235"/>
                                        </p:tgtEl>
                                        <p:attrNameLst>
                                          <p:attrName>ppt_w</p:attrName>
                                        </p:attrNameLst>
                                      </p:cBhvr>
                                      <p:tavLst>
                                        <p:tav tm="0">
                                          <p:val>
                                            <p:strVal val="#ppt_w*0.70"/>
                                          </p:val>
                                        </p:tav>
                                        <p:tav tm="100000">
                                          <p:val>
                                            <p:strVal val="#ppt_w"/>
                                          </p:val>
                                        </p:tav>
                                      </p:tavLst>
                                    </p:anim>
                                    <p:anim calcmode="lin" valueType="num">
                                      <p:cBhvr>
                                        <p:cTn id="138" dur="1000" fill="hold"/>
                                        <p:tgtEl>
                                          <p:spTgt spid="52235"/>
                                        </p:tgtEl>
                                        <p:attrNameLst>
                                          <p:attrName>ppt_h</p:attrName>
                                        </p:attrNameLst>
                                      </p:cBhvr>
                                      <p:tavLst>
                                        <p:tav tm="0">
                                          <p:val>
                                            <p:strVal val="#ppt_h"/>
                                          </p:val>
                                        </p:tav>
                                        <p:tav tm="100000">
                                          <p:val>
                                            <p:strVal val="#ppt_h"/>
                                          </p:val>
                                        </p:tav>
                                      </p:tavLst>
                                    </p:anim>
                                    <p:animEffect transition="in" filter="fade">
                                      <p:cBhvr>
                                        <p:cTn id="139" dur="1000"/>
                                        <p:tgtEl>
                                          <p:spTgt spid="52235"/>
                                        </p:tgtEl>
                                      </p:cBhvr>
                                    </p:animEffect>
                                  </p:childTnLst>
                                </p:cTn>
                              </p:par>
                            </p:childTnLst>
                          </p:cTn>
                        </p:par>
                      </p:childTnLst>
                    </p:cTn>
                  </p:par>
                </p:childTnLst>
              </p:cTn>
              <p:nextCondLst>
                <p:cond evt="onClick" delay="0">
                  <p:tgtEl>
                    <p:spTgt spid="52248"/>
                  </p:tgtEl>
                </p:cond>
              </p:nextCondLst>
            </p:seq>
            <p:seq concurrent="1" nextAc="seek">
              <p:cTn id="140" restart="whenNotActive" fill="hold" evtFilter="cancelBubble" nodeType="interactiveSeq">
                <p:stCondLst>
                  <p:cond evt="onClick" delay="0">
                    <p:tgtEl>
                      <p:spTgt spid="52249"/>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55" presetClass="entr" presetSubtype="0" fill="hold" grpId="0" nodeType="clickEffect">
                                  <p:stCondLst>
                                    <p:cond delay="0"/>
                                  </p:stCondLst>
                                  <p:childTnLst>
                                    <p:set>
                                      <p:cBhvr>
                                        <p:cTn id="144" dur="1" fill="hold">
                                          <p:stCondLst>
                                            <p:cond delay="0"/>
                                          </p:stCondLst>
                                        </p:cTn>
                                        <p:tgtEl>
                                          <p:spTgt spid="52241"/>
                                        </p:tgtEl>
                                        <p:attrNameLst>
                                          <p:attrName>style.visibility</p:attrName>
                                        </p:attrNameLst>
                                      </p:cBhvr>
                                      <p:to>
                                        <p:strVal val="visible"/>
                                      </p:to>
                                    </p:set>
                                    <p:anim calcmode="lin" valueType="num">
                                      <p:cBhvr>
                                        <p:cTn id="145" dur="1000" fill="hold"/>
                                        <p:tgtEl>
                                          <p:spTgt spid="52241"/>
                                        </p:tgtEl>
                                        <p:attrNameLst>
                                          <p:attrName>ppt_w</p:attrName>
                                        </p:attrNameLst>
                                      </p:cBhvr>
                                      <p:tavLst>
                                        <p:tav tm="0">
                                          <p:val>
                                            <p:strVal val="#ppt_w*0.70"/>
                                          </p:val>
                                        </p:tav>
                                        <p:tav tm="100000">
                                          <p:val>
                                            <p:strVal val="#ppt_w"/>
                                          </p:val>
                                        </p:tav>
                                      </p:tavLst>
                                    </p:anim>
                                    <p:anim calcmode="lin" valueType="num">
                                      <p:cBhvr>
                                        <p:cTn id="146" dur="1000" fill="hold"/>
                                        <p:tgtEl>
                                          <p:spTgt spid="52241"/>
                                        </p:tgtEl>
                                        <p:attrNameLst>
                                          <p:attrName>ppt_h</p:attrName>
                                        </p:attrNameLst>
                                      </p:cBhvr>
                                      <p:tavLst>
                                        <p:tav tm="0">
                                          <p:val>
                                            <p:strVal val="#ppt_h"/>
                                          </p:val>
                                        </p:tav>
                                        <p:tav tm="100000">
                                          <p:val>
                                            <p:strVal val="#ppt_h"/>
                                          </p:val>
                                        </p:tav>
                                      </p:tavLst>
                                    </p:anim>
                                    <p:animEffect transition="in" filter="fade">
                                      <p:cBhvr>
                                        <p:cTn id="147" dur="1000"/>
                                        <p:tgtEl>
                                          <p:spTgt spid="52241"/>
                                        </p:tgtEl>
                                      </p:cBhvr>
                                    </p:animEffect>
                                  </p:childTnLst>
                                </p:cTn>
                              </p:par>
                            </p:childTnLst>
                          </p:cTn>
                        </p:par>
                      </p:childTnLst>
                    </p:cTn>
                  </p:par>
                </p:childTnLst>
              </p:cTn>
              <p:nextCondLst>
                <p:cond evt="onClick" delay="0">
                  <p:tgtEl>
                    <p:spTgt spid="52249"/>
                  </p:tgtEl>
                </p:cond>
              </p:nextCondLst>
            </p:seq>
          </p:childTnLst>
        </p:cTn>
      </p:par>
    </p:tnLst>
    <p:bldLst>
      <p:bldP spid="52226" grpId="0" animBg="1"/>
      <p:bldP spid="52227" grpId="0" animBg="1"/>
      <p:bldP spid="52227" grpId="1" animBg="1"/>
      <p:bldP spid="52228" grpId="0" animBg="1"/>
      <p:bldP spid="52229" grpId="0" animBg="1"/>
      <p:bldP spid="52229" grpId="1" animBg="1"/>
      <p:bldP spid="52230" grpId="0" animBg="1"/>
      <p:bldP spid="52231" grpId="0" animBg="1"/>
      <p:bldP spid="52231" grpId="1" animBg="1"/>
      <p:bldP spid="52232" grpId="0" animBg="1"/>
      <p:bldP spid="52233" grpId="0" animBg="1"/>
      <p:bldP spid="52233" grpId="1" animBg="1"/>
      <p:bldP spid="52234" grpId="0" animBg="1"/>
      <p:bldP spid="52235" grpId="0" animBg="1"/>
      <p:bldP spid="52235" grpId="1" animBg="1"/>
      <p:bldP spid="52236" grpId="0" animBg="1"/>
      <p:bldP spid="52237" grpId="0" animBg="1"/>
      <p:bldP spid="52237" grpId="1" animBg="1"/>
      <p:bldP spid="52238" grpId="0" animBg="1"/>
      <p:bldP spid="52239" grpId="0" animBg="1"/>
      <p:bldP spid="52239" grpId="1" animBg="1"/>
      <p:bldP spid="52240" grpId="0" animBg="1"/>
      <p:bldP spid="52241" grpId="0" animBg="1"/>
      <p:bldP spid="52241" grpId="1" animBg="1"/>
      <p:bldP spid="5225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Oval 3"/>
          <p:cNvSpPr>
            <a:spLocks noChangeArrowheads="1"/>
          </p:cNvSpPr>
          <p:nvPr/>
        </p:nvSpPr>
        <p:spPr bwMode="auto">
          <a:xfrm>
            <a:off x="1352550" y="27432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4" name="Oval 4"/>
          <p:cNvSpPr>
            <a:spLocks noChangeArrowheads="1"/>
          </p:cNvSpPr>
          <p:nvPr/>
        </p:nvSpPr>
        <p:spPr bwMode="auto">
          <a:xfrm>
            <a:off x="1366838" y="27432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latin typeface="Times New Roman" pitchFamily="18" charset="0"/>
              </a:rPr>
              <a:t>Đ</a:t>
            </a:r>
          </a:p>
        </p:txBody>
      </p:sp>
      <p:sp>
        <p:nvSpPr>
          <p:cNvPr id="35845" name="Oval 5"/>
          <p:cNvSpPr>
            <a:spLocks noChangeArrowheads="1"/>
          </p:cNvSpPr>
          <p:nvPr/>
        </p:nvSpPr>
        <p:spPr bwMode="auto">
          <a:xfrm>
            <a:off x="3352800" y="2743200"/>
            <a:ext cx="960438"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6" name="Oval 6"/>
          <p:cNvSpPr>
            <a:spLocks noChangeArrowheads="1"/>
          </p:cNvSpPr>
          <p:nvPr/>
        </p:nvSpPr>
        <p:spPr bwMode="auto">
          <a:xfrm>
            <a:off x="3352800" y="2743200"/>
            <a:ext cx="960438"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35847" name="Oval 7"/>
          <p:cNvSpPr>
            <a:spLocks noChangeArrowheads="1"/>
          </p:cNvSpPr>
          <p:nvPr/>
        </p:nvSpPr>
        <p:spPr bwMode="auto">
          <a:xfrm>
            <a:off x="4899025" y="267017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8" name="Oval 8"/>
          <p:cNvSpPr>
            <a:spLocks noChangeArrowheads="1"/>
          </p:cNvSpPr>
          <p:nvPr/>
        </p:nvSpPr>
        <p:spPr bwMode="auto">
          <a:xfrm>
            <a:off x="4891088"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latin typeface="Times New Roman" pitchFamily="18" charset="0"/>
              </a:rPr>
              <a:t>Á</a:t>
            </a:r>
          </a:p>
        </p:txBody>
      </p:sp>
      <p:sp>
        <p:nvSpPr>
          <p:cNvPr id="58376" name="Text Box 11"/>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
        <p:nvSpPr>
          <p:cNvPr id="35852" name="Text Box 12"/>
          <p:cNvSpPr txBox="1">
            <a:spLocks noChangeArrowheads="1"/>
          </p:cNvSpPr>
          <p:nvPr/>
        </p:nvSpPr>
        <p:spPr bwMode="auto">
          <a:xfrm>
            <a:off x="914400" y="4267200"/>
            <a:ext cx="7772400" cy="2443163"/>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CC0000"/>
                </a:solidFill>
                <a:latin typeface="Times New Roman" pitchFamily="18" charset="0"/>
                <a:cs typeface="Times New Roman" pitchFamily="18" charset="0"/>
              </a:rPr>
              <a:t>Đế quốc Mĩ và bè lũ tay sai  đã làm gì đồng bào </a:t>
            </a:r>
          </a:p>
          <a:p>
            <a:pPr algn="ctr" eaLnBrk="1" hangingPunct="1">
              <a:spcBef>
                <a:spcPct val="50000"/>
              </a:spcBef>
            </a:pPr>
            <a:r>
              <a:rPr lang="en-US" sz="2800" b="1">
                <a:solidFill>
                  <a:srgbClr val="CC0000"/>
                </a:solidFill>
                <a:latin typeface="Times New Roman" pitchFamily="18" charset="0"/>
                <a:cs typeface="Times New Roman" pitchFamily="18" charset="0"/>
              </a:rPr>
              <a:t>miền Nam? </a:t>
            </a:r>
          </a:p>
          <a:p>
            <a:pPr algn="ctr" eaLnBrk="1" hangingPunct="1">
              <a:spcBef>
                <a:spcPct val="50000"/>
              </a:spcBef>
            </a:pPr>
            <a:r>
              <a:rPr lang="en-US" sz="2800" b="1">
                <a:solidFill>
                  <a:srgbClr val="3333CC"/>
                </a:solidFill>
                <a:latin typeface="Times New Roman" pitchFamily="18" charset="0"/>
                <a:cs typeface="Times New Roman" pitchFamily="18" charset="0"/>
              </a:rPr>
              <a:t>( Gồm có 5 chữ cái)</a:t>
            </a:r>
          </a:p>
          <a:p>
            <a:pPr algn="ctr" eaLnBrk="1" hangingPunct="1">
              <a:spcBef>
                <a:spcPct val="50000"/>
              </a:spcBef>
            </a:pPr>
            <a:endParaRPr lang="en-US" sz="2800" b="1">
              <a:solidFill>
                <a:srgbClr val="CC0000"/>
              </a:solidFill>
              <a:latin typeface="Times New Roman" pitchFamily="18" charset="0"/>
              <a:cs typeface="Times New Roman" pitchFamily="18" charset="0"/>
            </a:endParaRPr>
          </a:p>
        </p:txBody>
      </p:sp>
      <p:sp>
        <p:nvSpPr>
          <p:cNvPr id="35853" name="Oval 13"/>
          <p:cNvSpPr>
            <a:spLocks noChangeArrowheads="1"/>
          </p:cNvSpPr>
          <p:nvPr/>
        </p:nvSpPr>
        <p:spPr bwMode="auto">
          <a:xfrm>
            <a:off x="2362200" y="27432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54" name="Oval 14"/>
          <p:cNvSpPr>
            <a:spLocks noChangeArrowheads="1"/>
          </p:cNvSpPr>
          <p:nvPr/>
        </p:nvSpPr>
        <p:spPr bwMode="auto">
          <a:xfrm>
            <a:off x="2362200" y="274320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À</a:t>
            </a:r>
          </a:p>
        </p:txBody>
      </p:sp>
      <p:sp>
        <p:nvSpPr>
          <p:cNvPr id="35855" name="Oval 15"/>
          <p:cNvSpPr>
            <a:spLocks noChangeArrowheads="1"/>
          </p:cNvSpPr>
          <p:nvPr/>
        </p:nvSpPr>
        <p:spPr bwMode="auto">
          <a:xfrm>
            <a:off x="5945188" y="26860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56" name="Oval 16"/>
          <p:cNvSpPr>
            <a:spLocks noChangeArrowheads="1"/>
          </p:cNvSpPr>
          <p:nvPr/>
        </p:nvSpPr>
        <p:spPr bwMode="auto">
          <a:xfrm>
            <a:off x="594360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t>P</a:t>
            </a:r>
          </a:p>
        </p:txBody>
      </p:sp>
      <p:sp>
        <p:nvSpPr>
          <p:cNvPr id="35857" name="Rectangle 17"/>
          <p:cNvSpPr>
            <a:spLocks noChangeArrowheads="1"/>
          </p:cNvSpPr>
          <p:nvPr/>
        </p:nvSpPr>
        <p:spPr bwMode="auto">
          <a:xfrm>
            <a:off x="2590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58" name="Rectangle 18"/>
          <p:cNvSpPr>
            <a:spLocks noChangeArrowheads="1"/>
          </p:cNvSpPr>
          <p:nvPr/>
        </p:nvSpPr>
        <p:spPr bwMode="auto">
          <a:xfrm>
            <a:off x="3352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59" name="Rectangle 19"/>
          <p:cNvSpPr>
            <a:spLocks noChangeArrowheads="1"/>
          </p:cNvSpPr>
          <p:nvPr/>
        </p:nvSpPr>
        <p:spPr bwMode="auto">
          <a:xfrm>
            <a:off x="4114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60" name="Rectangle 20"/>
          <p:cNvSpPr>
            <a:spLocks noChangeArrowheads="1"/>
          </p:cNvSpPr>
          <p:nvPr/>
        </p:nvSpPr>
        <p:spPr bwMode="auto">
          <a:xfrm>
            <a:off x="53340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61" name="Rectangle 21"/>
          <p:cNvSpPr>
            <a:spLocks noChangeArrowheads="1"/>
          </p:cNvSpPr>
          <p:nvPr/>
        </p:nvSpPr>
        <p:spPr bwMode="auto">
          <a:xfrm>
            <a:off x="6019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anim calcmode="lin" valueType="num">
                                      <p:cBhvr>
                                        <p:cTn id="8" dur="2000" fill="hold"/>
                                        <p:tgtEl>
                                          <p:spTgt spid="35843"/>
                                        </p:tgtEl>
                                        <p:attrNameLst>
                                          <p:attrName>style.rotation</p:attrName>
                                        </p:attrNameLst>
                                      </p:cBhvr>
                                      <p:tavLst>
                                        <p:tav tm="0">
                                          <p:val>
                                            <p:fltVal val="720"/>
                                          </p:val>
                                        </p:tav>
                                        <p:tav tm="100000">
                                          <p:val>
                                            <p:fltVal val="0"/>
                                          </p:val>
                                        </p:tav>
                                      </p:tavLst>
                                    </p:anim>
                                    <p:anim calcmode="lin" valueType="num">
                                      <p:cBhvr>
                                        <p:cTn id="9" dur="2000" fill="hold"/>
                                        <p:tgtEl>
                                          <p:spTgt spid="35843"/>
                                        </p:tgtEl>
                                        <p:attrNameLst>
                                          <p:attrName>ppt_h</p:attrName>
                                        </p:attrNameLst>
                                      </p:cBhvr>
                                      <p:tavLst>
                                        <p:tav tm="0">
                                          <p:val>
                                            <p:fltVal val="0"/>
                                          </p:val>
                                        </p:tav>
                                        <p:tav tm="100000">
                                          <p:val>
                                            <p:strVal val="#ppt_h"/>
                                          </p:val>
                                        </p:tav>
                                      </p:tavLst>
                                    </p:anim>
                                    <p:anim calcmode="lin" valueType="num">
                                      <p:cBhvr>
                                        <p:cTn id="10" dur="2000" fill="hold"/>
                                        <p:tgtEl>
                                          <p:spTgt spid="3584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fade">
                                      <p:cBhvr>
                                        <p:cTn id="13" dur="2000"/>
                                        <p:tgtEl>
                                          <p:spTgt spid="35853"/>
                                        </p:tgtEl>
                                      </p:cBhvr>
                                    </p:animEffect>
                                    <p:anim calcmode="lin" valueType="num">
                                      <p:cBhvr>
                                        <p:cTn id="14" dur="2000" fill="hold"/>
                                        <p:tgtEl>
                                          <p:spTgt spid="35853"/>
                                        </p:tgtEl>
                                        <p:attrNameLst>
                                          <p:attrName>style.rotation</p:attrName>
                                        </p:attrNameLst>
                                      </p:cBhvr>
                                      <p:tavLst>
                                        <p:tav tm="0">
                                          <p:val>
                                            <p:fltVal val="720"/>
                                          </p:val>
                                        </p:tav>
                                        <p:tav tm="100000">
                                          <p:val>
                                            <p:fltVal val="0"/>
                                          </p:val>
                                        </p:tav>
                                      </p:tavLst>
                                    </p:anim>
                                    <p:anim calcmode="lin" valueType="num">
                                      <p:cBhvr>
                                        <p:cTn id="15" dur="2000" fill="hold"/>
                                        <p:tgtEl>
                                          <p:spTgt spid="35853"/>
                                        </p:tgtEl>
                                        <p:attrNameLst>
                                          <p:attrName>ppt_h</p:attrName>
                                        </p:attrNameLst>
                                      </p:cBhvr>
                                      <p:tavLst>
                                        <p:tav tm="0">
                                          <p:val>
                                            <p:fltVal val="0"/>
                                          </p:val>
                                        </p:tav>
                                        <p:tav tm="100000">
                                          <p:val>
                                            <p:strVal val="#ppt_h"/>
                                          </p:val>
                                        </p:tav>
                                      </p:tavLst>
                                    </p:anim>
                                    <p:anim calcmode="lin" valueType="num">
                                      <p:cBhvr>
                                        <p:cTn id="16" dur="2000" fill="hold"/>
                                        <p:tgtEl>
                                          <p:spTgt spid="3585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5845"/>
                                        </p:tgtEl>
                                        <p:attrNameLst>
                                          <p:attrName>style.visibility</p:attrName>
                                        </p:attrNameLst>
                                      </p:cBhvr>
                                      <p:to>
                                        <p:strVal val="visible"/>
                                      </p:to>
                                    </p:set>
                                    <p:animEffect transition="in" filter="fade">
                                      <p:cBhvr>
                                        <p:cTn id="19" dur="2000"/>
                                        <p:tgtEl>
                                          <p:spTgt spid="35845"/>
                                        </p:tgtEl>
                                      </p:cBhvr>
                                    </p:animEffect>
                                    <p:anim calcmode="lin" valueType="num">
                                      <p:cBhvr>
                                        <p:cTn id="20" dur="2000" fill="hold"/>
                                        <p:tgtEl>
                                          <p:spTgt spid="35845"/>
                                        </p:tgtEl>
                                        <p:attrNameLst>
                                          <p:attrName>style.rotation</p:attrName>
                                        </p:attrNameLst>
                                      </p:cBhvr>
                                      <p:tavLst>
                                        <p:tav tm="0">
                                          <p:val>
                                            <p:fltVal val="720"/>
                                          </p:val>
                                        </p:tav>
                                        <p:tav tm="100000">
                                          <p:val>
                                            <p:fltVal val="0"/>
                                          </p:val>
                                        </p:tav>
                                      </p:tavLst>
                                    </p:anim>
                                    <p:anim calcmode="lin" valueType="num">
                                      <p:cBhvr>
                                        <p:cTn id="21" dur="2000" fill="hold"/>
                                        <p:tgtEl>
                                          <p:spTgt spid="35845"/>
                                        </p:tgtEl>
                                        <p:attrNameLst>
                                          <p:attrName>ppt_h</p:attrName>
                                        </p:attrNameLst>
                                      </p:cBhvr>
                                      <p:tavLst>
                                        <p:tav tm="0">
                                          <p:val>
                                            <p:fltVal val="0"/>
                                          </p:val>
                                        </p:tav>
                                        <p:tav tm="100000">
                                          <p:val>
                                            <p:strVal val="#ppt_h"/>
                                          </p:val>
                                        </p:tav>
                                      </p:tavLst>
                                    </p:anim>
                                    <p:anim calcmode="lin" valueType="num">
                                      <p:cBhvr>
                                        <p:cTn id="22" dur="2000" fill="hold"/>
                                        <p:tgtEl>
                                          <p:spTgt spid="35845"/>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5847"/>
                                        </p:tgtEl>
                                        <p:attrNameLst>
                                          <p:attrName>style.visibility</p:attrName>
                                        </p:attrNameLst>
                                      </p:cBhvr>
                                      <p:to>
                                        <p:strVal val="visible"/>
                                      </p:to>
                                    </p:set>
                                    <p:animEffect transition="in" filter="fade">
                                      <p:cBhvr>
                                        <p:cTn id="25" dur="2000"/>
                                        <p:tgtEl>
                                          <p:spTgt spid="35847"/>
                                        </p:tgtEl>
                                      </p:cBhvr>
                                    </p:animEffect>
                                    <p:anim calcmode="lin" valueType="num">
                                      <p:cBhvr>
                                        <p:cTn id="26" dur="2000" fill="hold"/>
                                        <p:tgtEl>
                                          <p:spTgt spid="35847"/>
                                        </p:tgtEl>
                                        <p:attrNameLst>
                                          <p:attrName>style.rotation</p:attrName>
                                        </p:attrNameLst>
                                      </p:cBhvr>
                                      <p:tavLst>
                                        <p:tav tm="0">
                                          <p:val>
                                            <p:fltVal val="720"/>
                                          </p:val>
                                        </p:tav>
                                        <p:tav tm="100000">
                                          <p:val>
                                            <p:fltVal val="0"/>
                                          </p:val>
                                        </p:tav>
                                      </p:tavLst>
                                    </p:anim>
                                    <p:anim calcmode="lin" valueType="num">
                                      <p:cBhvr>
                                        <p:cTn id="27" dur="2000" fill="hold"/>
                                        <p:tgtEl>
                                          <p:spTgt spid="35847"/>
                                        </p:tgtEl>
                                        <p:attrNameLst>
                                          <p:attrName>ppt_h</p:attrName>
                                        </p:attrNameLst>
                                      </p:cBhvr>
                                      <p:tavLst>
                                        <p:tav tm="0">
                                          <p:val>
                                            <p:fltVal val="0"/>
                                          </p:val>
                                        </p:tav>
                                        <p:tav tm="100000">
                                          <p:val>
                                            <p:strVal val="#ppt_h"/>
                                          </p:val>
                                        </p:tav>
                                      </p:tavLst>
                                    </p:anim>
                                    <p:anim calcmode="lin" valueType="num">
                                      <p:cBhvr>
                                        <p:cTn id="28" dur="2000" fill="hold"/>
                                        <p:tgtEl>
                                          <p:spTgt spid="35847"/>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5855"/>
                                        </p:tgtEl>
                                        <p:attrNameLst>
                                          <p:attrName>style.visibility</p:attrName>
                                        </p:attrNameLst>
                                      </p:cBhvr>
                                      <p:to>
                                        <p:strVal val="visible"/>
                                      </p:to>
                                    </p:set>
                                    <p:animEffect transition="in" filter="fade">
                                      <p:cBhvr>
                                        <p:cTn id="31" dur="2000"/>
                                        <p:tgtEl>
                                          <p:spTgt spid="35855"/>
                                        </p:tgtEl>
                                      </p:cBhvr>
                                    </p:animEffect>
                                    <p:anim calcmode="lin" valueType="num">
                                      <p:cBhvr>
                                        <p:cTn id="32" dur="2000" fill="hold"/>
                                        <p:tgtEl>
                                          <p:spTgt spid="35855"/>
                                        </p:tgtEl>
                                        <p:attrNameLst>
                                          <p:attrName>style.rotation</p:attrName>
                                        </p:attrNameLst>
                                      </p:cBhvr>
                                      <p:tavLst>
                                        <p:tav tm="0">
                                          <p:val>
                                            <p:fltVal val="720"/>
                                          </p:val>
                                        </p:tav>
                                        <p:tav tm="100000">
                                          <p:val>
                                            <p:fltVal val="0"/>
                                          </p:val>
                                        </p:tav>
                                      </p:tavLst>
                                    </p:anim>
                                    <p:anim calcmode="lin" valueType="num">
                                      <p:cBhvr>
                                        <p:cTn id="33" dur="2000" fill="hold"/>
                                        <p:tgtEl>
                                          <p:spTgt spid="35855"/>
                                        </p:tgtEl>
                                        <p:attrNameLst>
                                          <p:attrName>ppt_h</p:attrName>
                                        </p:attrNameLst>
                                      </p:cBhvr>
                                      <p:tavLst>
                                        <p:tav tm="0">
                                          <p:val>
                                            <p:fltVal val="0"/>
                                          </p:val>
                                        </p:tav>
                                        <p:tav tm="100000">
                                          <p:val>
                                            <p:strVal val="#ppt_h"/>
                                          </p:val>
                                        </p:tav>
                                      </p:tavLst>
                                    </p:anim>
                                    <p:anim calcmode="lin" valueType="num">
                                      <p:cBhvr>
                                        <p:cTn id="34" dur="2000" fill="hold"/>
                                        <p:tgtEl>
                                          <p:spTgt spid="35855"/>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5852"/>
                                        </p:tgtEl>
                                        <p:attrNameLst>
                                          <p:attrName>style.visibility</p:attrName>
                                        </p:attrNameLst>
                                      </p:cBhvr>
                                      <p:to>
                                        <p:strVal val="visible"/>
                                      </p:to>
                                    </p:set>
                                    <p:animEffect transition="in" filter="diamond(in)">
                                      <p:cBhvr>
                                        <p:cTn id="39" dur="500"/>
                                        <p:tgtEl>
                                          <p:spTgt spid="3585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35844"/>
                                        </p:tgtEl>
                                        <p:attrNameLst>
                                          <p:attrName>style.visibility</p:attrName>
                                        </p:attrNameLst>
                                      </p:cBhvr>
                                      <p:to>
                                        <p:strVal val="visible"/>
                                      </p:to>
                                    </p:set>
                                    <p:animEffect transition="in" filter="fade">
                                      <p:cBhvr>
                                        <p:cTn id="44" dur="2000"/>
                                        <p:tgtEl>
                                          <p:spTgt spid="35844"/>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35854"/>
                                        </p:tgtEl>
                                        <p:attrNameLst>
                                          <p:attrName>style.visibility</p:attrName>
                                        </p:attrNameLst>
                                      </p:cBhvr>
                                      <p:to>
                                        <p:strVal val="visible"/>
                                      </p:to>
                                    </p:set>
                                    <p:animEffect transition="in" filter="fade">
                                      <p:cBhvr>
                                        <p:cTn id="47" dur="2000"/>
                                        <p:tgtEl>
                                          <p:spTgt spid="35854"/>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35846"/>
                                        </p:tgtEl>
                                        <p:attrNameLst>
                                          <p:attrName>style.visibility</p:attrName>
                                        </p:attrNameLst>
                                      </p:cBhvr>
                                      <p:to>
                                        <p:strVal val="visible"/>
                                      </p:to>
                                    </p:set>
                                    <p:animEffect transition="in" filter="fade">
                                      <p:cBhvr>
                                        <p:cTn id="50" dur="2000"/>
                                        <p:tgtEl>
                                          <p:spTgt spid="35846"/>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5848"/>
                                        </p:tgtEl>
                                        <p:attrNameLst>
                                          <p:attrName>style.visibility</p:attrName>
                                        </p:attrNameLst>
                                      </p:cBhvr>
                                      <p:to>
                                        <p:strVal val="visible"/>
                                      </p:to>
                                    </p:set>
                                    <p:animEffect transition="in" filter="fade">
                                      <p:cBhvr>
                                        <p:cTn id="53" dur="2000"/>
                                        <p:tgtEl>
                                          <p:spTgt spid="3584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5856"/>
                                        </p:tgtEl>
                                        <p:attrNameLst>
                                          <p:attrName>style.visibility</p:attrName>
                                        </p:attrNameLst>
                                      </p:cBhvr>
                                      <p:to>
                                        <p:strVal val="visible"/>
                                      </p:to>
                                    </p:set>
                                    <p:animEffect transition="in" filter="fade">
                                      <p:cBhvr>
                                        <p:cTn id="56" dur="2000"/>
                                        <p:tgtEl>
                                          <p:spTgt spid="358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585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35844"/>
                                        </p:tgtEl>
                                        <p:attrNameLst>
                                          <p:attrName>style.visibility</p:attrName>
                                        </p:attrNameLst>
                                      </p:cBhvr>
                                      <p:to>
                                        <p:strVal val="visible"/>
                                      </p:to>
                                    </p:set>
                                    <p:anim calcmode="lin" valueType="num">
                                      <p:cBhvr>
                                        <p:cTn id="62" dur="1000" fill="hold"/>
                                        <p:tgtEl>
                                          <p:spTgt spid="35844"/>
                                        </p:tgtEl>
                                        <p:attrNameLst>
                                          <p:attrName>ppt_w</p:attrName>
                                        </p:attrNameLst>
                                      </p:cBhvr>
                                      <p:tavLst>
                                        <p:tav tm="0">
                                          <p:val>
                                            <p:strVal val="#ppt_w*0.70"/>
                                          </p:val>
                                        </p:tav>
                                        <p:tav tm="100000">
                                          <p:val>
                                            <p:strVal val="#ppt_w"/>
                                          </p:val>
                                        </p:tav>
                                      </p:tavLst>
                                    </p:anim>
                                    <p:anim calcmode="lin" valueType="num">
                                      <p:cBhvr>
                                        <p:cTn id="63" dur="1000" fill="hold"/>
                                        <p:tgtEl>
                                          <p:spTgt spid="35844"/>
                                        </p:tgtEl>
                                        <p:attrNameLst>
                                          <p:attrName>ppt_h</p:attrName>
                                        </p:attrNameLst>
                                      </p:cBhvr>
                                      <p:tavLst>
                                        <p:tav tm="0">
                                          <p:val>
                                            <p:strVal val="#ppt_h"/>
                                          </p:val>
                                        </p:tav>
                                        <p:tav tm="100000">
                                          <p:val>
                                            <p:strVal val="#ppt_h"/>
                                          </p:val>
                                        </p:tav>
                                      </p:tavLst>
                                    </p:anim>
                                    <p:animEffect transition="in" filter="fade">
                                      <p:cBhvr>
                                        <p:cTn id="64" dur="1000"/>
                                        <p:tgtEl>
                                          <p:spTgt spid="35844"/>
                                        </p:tgtEl>
                                      </p:cBhvr>
                                    </p:animEffect>
                                  </p:childTnLst>
                                </p:cTn>
                              </p:par>
                            </p:childTnLst>
                          </p:cTn>
                        </p:par>
                      </p:childTnLst>
                    </p:cTn>
                  </p:par>
                </p:childTnLst>
              </p:cTn>
              <p:nextCondLst>
                <p:cond evt="onClick" delay="0">
                  <p:tgtEl>
                    <p:spTgt spid="35857"/>
                  </p:tgtEl>
                </p:cond>
              </p:nextCondLst>
            </p:seq>
            <p:seq concurrent="1" nextAc="seek">
              <p:cTn id="65" restart="whenNotActive" fill="hold" evtFilter="cancelBubble" nodeType="interactiveSeq">
                <p:stCondLst>
                  <p:cond evt="onClick" delay="0">
                    <p:tgtEl>
                      <p:spTgt spid="3585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5854"/>
                                        </p:tgtEl>
                                        <p:attrNameLst>
                                          <p:attrName>style.visibility</p:attrName>
                                        </p:attrNameLst>
                                      </p:cBhvr>
                                      <p:to>
                                        <p:strVal val="visible"/>
                                      </p:to>
                                    </p:set>
                                    <p:anim calcmode="lin" valueType="num">
                                      <p:cBhvr>
                                        <p:cTn id="70" dur="1000" fill="hold"/>
                                        <p:tgtEl>
                                          <p:spTgt spid="35854"/>
                                        </p:tgtEl>
                                        <p:attrNameLst>
                                          <p:attrName>ppt_w</p:attrName>
                                        </p:attrNameLst>
                                      </p:cBhvr>
                                      <p:tavLst>
                                        <p:tav tm="0">
                                          <p:val>
                                            <p:strVal val="#ppt_w*0.70"/>
                                          </p:val>
                                        </p:tav>
                                        <p:tav tm="100000">
                                          <p:val>
                                            <p:strVal val="#ppt_w"/>
                                          </p:val>
                                        </p:tav>
                                      </p:tavLst>
                                    </p:anim>
                                    <p:anim calcmode="lin" valueType="num">
                                      <p:cBhvr>
                                        <p:cTn id="71" dur="1000" fill="hold"/>
                                        <p:tgtEl>
                                          <p:spTgt spid="35854"/>
                                        </p:tgtEl>
                                        <p:attrNameLst>
                                          <p:attrName>ppt_h</p:attrName>
                                        </p:attrNameLst>
                                      </p:cBhvr>
                                      <p:tavLst>
                                        <p:tav tm="0">
                                          <p:val>
                                            <p:strVal val="#ppt_h"/>
                                          </p:val>
                                        </p:tav>
                                        <p:tav tm="100000">
                                          <p:val>
                                            <p:strVal val="#ppt_h"/>
                                          </p:val>
                                        </p:tav>
                                      </p:tavLst>
                                    </p:anim>
                                    <p:animEffect transition="in" filter="fade">
                                      <p:cBhvr>
                                        <p:cTn id="72" dur="1000"/>
                                        <p:tgtEl>
                                          <p:spTgt spid="35854"/>
                                        </p:tgtEl>
                                      </p:cBhvr>
                                    </p:animEffect>
                                  </p:childTnLst>
                                </p:cTn>
                              </p:par>
                            </p:childTnLst>
                          </p:cTn>
                        </p:par>
                      </p:childTnLst>
                    </p:cTn>
                  </p:par>
                </p:childTnLst>
              </p:cTn>
              <p:nextCondLst>
                <p:cond evt="onClick" delay="0">
                  <p:tgtEl>
                    <p:spTgt spid="35858"/>
                  </p:tgtEl>
                </p:cond>
              </p:nextCondLst>
            </p:seq>
            <p:seq concurrent="1" nextAc="seek">
              <p:cTn id="73" restart="whenNotActive" fill="hold" evtFilter="cancelBubble" nodeType="interactiveSeq">
                <p:stCondLst>
                  <p:cond evt="onClick" delay="0">
                    <p:tgtEl>
                      <p:spTgt spid="35859"/>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35846"/>
                                        </p:tgtEl>
                                        <p:attrNameLst>
                                          <p:attrName>style.visibility</p:attrName>
                                        </p:attrNameLst>
                                      </p:cBhvr>
                                      <p:to>
                                        <p:strVal val="visible"/>
                                      </p:to>
                                    </p:set>
                                    <p:anim calcmode="lin" valueType="num">
                                      <p:cBhvr>
                                        <p:cTn id="78" dur="1000" fill="hold"/>
                                        <p:tgtEl>
                                          <p:spTgt spid="35846"/>
                                        </p:tgtEl>
                                        <p:attrNameLst>
                                          <p:attrName>ppt_w</p:attrName>
                                        </p:attrNameLst>
                                      </p:cBhvr>
                                      <p:tavLst>
                                        <p:tav tm="0">
                                          <p:val>
                                            <p:strVal val="#ppt_w*0.70"/>
                                          </p:val>
                                        </p:tav>
                                        <p:tav tm="100000">
                                          <p:val>
                                            <p:strVal val="#ppt_w"/>
                                          </p:val>
                                        </p:tav>
                                      </p:tavLst>
                                    </p:anim>
                                    <p:anim calcmode="lin" valueType="num">
                                      <p:cBhvr>
                                        <p:cTn id="79" dur="1000" fill="hold"/>
                                        <p:tgtEl>
                                          <p:spTgt spid="35846"/>
                                        </p:tgtEl>
                                        <p:attrNameLst>
                                          <p:attrName>ppt_h</p:attrName>
                                        </p:attrNameLst>
                                      </p:cBhvr>
                                      <p:tavLst>
                                        <p:tav tm="0">
                                          <p:val>
                                            <p:strVal val="#ppt_h"/>
                                          </p:val>
                                        </p:tav>
                                        <p:tav tm="100000">
                                          <p:val>
                                            <p:strVal val="#ppt_h"/>
                                          </p:val>
                                        </p:tav>
                                      </p:tavLst>
                                    </p:anim>
                                    <p:animEffect transition="in" filter="fade">
                                      <p:cBhvr>
                                        <p:cTn id="80" dur="1000"/>
                                        <p:tgtEl>
                                          <p:spTgt spid="35846"/>
                                        </p:tgtEl>
                                      </p:cBhvr>
                                    </p:animEffect>
                                  </p:childTnLst>
                                </p:cTn>
                              </p:par>
                            </p:childTnLst>
                          </p:cTn>
                        </p:par>
                      </p:childTnLst>
                    </p:cTn>
                  </p:par>
                </p:childTnLst>
              </p:cTn>
              <p:nextCondLst>
                <p:cond evt="onClick" delay="0">
                  <p:tgtEl>
                    <p:spTgt spid="35859"/>
                  </p:tgtEl>
                </p:cond>
              </p:nextCondLst>
            </p:seq>
            <p:seq concurrent="1" nextAc="seek">
              <p:cTn id="81" restart="whenNotActive" fill="hold" evtFilter="cancelBubble" nodeType="interactiveSeq">
                <p:stCondLst>
                  <p:cond evt="onClick" delay="0">
                    <p:tgtEl>
                      <p:spTgt spid="35860"/>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5848"/>
                                        </p:tgtEl>
                                        <p:attrNameLst>
                                          <p:attrName>style.visibility</p:attrName>
                                        </p:attrNameLst>
                                      </p:cBhvr>
                                      <p:to>
                                        <p:strVal val="visible"/>
                                      </p:to>
                                    </p:set>
                                    <p:anim calcmode="lin" valueType="num">
                                      <p:cBhvr>
                                        <p:cTn id="86" dur="1000" fill="hold"/>
                                        <p:tgtEl>
                                          <p:spTgt spid="35848"/>
                                        </p:tgtEl>
                                        <p:attrNameLst>
                                          <p:attrName>ppt_w</p:attrName>
                                        </p:attrNameLst>
                                      </p:cBhvr>
                                      <p:tavLst>
                                        <p:tav tm="0">
                                          <p:val>
                                            <p:strVal val="#ppt_w*0.70"/>
                                          </p:val>
                                        </p:tav>
                                        <p:tav tm="100000">
                                          <p:val>
                                            <p:strVal val="#ppt_w"/>
                                          </p:val>
                                        </p:tav>
                                      </p:tavLst>
                                    </p:anim>
                                    <p:anim calcmode="lin" valueType="num">
                                      <p:cBhvr>
                                        <p:cTn id="87" dur="1000" fill="hold"/>
                                        <p:tgtEl>
                                          <p:spTgt spid="35848"/>
                                        </p:tgtEl>
                                        <p:attrNameLst>
                                          <p:attrName>ppt_h</p:attrName>
                                        </p:attrNameLst>
                                      </p:cBhvr>
                                      <p:tavLst>
                                        <p:tav tm="0">
                                          <p:val>
                                            <p:strVal val="#ppt_h"/>
                                          </p:val>
                                        </p:tav>
                                        <p:tav tm="100000">
                                          <p:val>
                                            <p:strVal val="#ppt_h"/>
                                          </p:val>
                                        </p:tav>
                                      </p:tavLst>
                                    </p:anim>
                                    <p:animEffect transition="in" filter="fade">
                                      <p:cBhvr>
                                        <p:cTn id="88" dur="1000"/>
                                        <p:tgtEl>
                                          <p:spTgt spid="35848"/>
                                        </p:tgtEl>
                                      </p:cBhvr>
                                    </p:animEffect>
                                  </p:childTnLst>
                                </p:cTn>
                              </p:par>
                            </p:childTnLst>
                          </p:cTn>
                        </p:par>
                      </p:childTnLst>
                    </p:cTn>
                  </p:par>
                </p:childTnLst>
              </p:cTn>
              <p:nextCondLst>
                <p:cond evt="onClick" delay="0">
                  <p:tgtEl>
                    <p:spTgt spid="35860"/>
                  </p:tgtEl>
                </p:cond>
              </p:nextCondLst>
            </p:seq>
            <p:seq concurrent="1" nextAc="seek">
              <p:cTn id="89" restart="whenNotActive" fill="hold" evtFilter="cancelBubble" nodeType="interactiveSeq">
                <p:stCondLst>
                  <p:cond evt="onClick" delay="0">
                    <p:tgtEl>
                      <p:spTgt spid="3586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35856"/>
                                        </p:tgtEl>
                                        <p:attrNameLst>
                                          <p:attrName>style.visibility</p:attrName>
                                        </p:attrNameLst>
                                      </p:cBhvr>
                                      <p:to>
                                        <p:strVal val="visible"/>
                                      </p:to>
                                    </p:set>
                                    <p:anim calcmode="lin" valueType="num">
                                      <p:cBhvr>
                                        <p:cTn id="94" dur="1000" fill="hold"/>
                                        <p:tgtEl>
                                          <p:spTgt spid="35856"/>
                                        </p:tgtEl>
                                        <p:attrNameLst>
                                          <p:attrName>ppt_w</p:attrName>
                                        </p:attrNameLst>
                                      </p:cBhvr>
                                      <p:tavLst>
                                        <p:tav tm="0">
                                          <p:val>
                                            <p:strVal val="#ppt_w*0.70"/>
                                          </p:val>
                                        </p:tav>
                                        <p:tav tm="100000">
                                          <p:val>
                                            <p:strVal val="#ppt_w"/>
                                          </p:val>
                                        </p:tav>
                                      </p:tavLst>
                                    </p:anim>
                                    <p:anim calcmode="lin" valueType="num">
                                      <p:cBhvr>
                                        <p:cTn id="95" dur="1000" fill="hold"/>
                                        <p:tgtEl>
                                          <p:spTgt spid="35856"/>
                                        </p:tgtEl>
                                        <p:attrNameLst>
                                          <p:attrName>ppt_h</p:attrName>
                                        </p:attrNameLst>
                                      </p:cBhvr>
                                      <p:tavLst>
                                        <p:tav tm="0">
                                          <p:val>
                                            <p:strVal val="#ppt_h"/>
                                          </p:val>
                                        </p:tav>
                                        <p:tav tm="100000">
                                          <p:val>
                                            <p:strVal val="#ppt_h"/>
                                          </p:val>
                                        </p:tav>
                                      </p:tavLst>
                                    </p:anim>
                                    <p:animEffect transition="in" filter="fade">
                                      <p:cBhvr>
                                        <p:cTn id="96" dur="1000"/>
                                        <p:tgtEl>
                                          <p:spTgt spid="35856"/>
                                        </p:tgtEl>
                                      </p:cBhvr>
                                    </p:animEffect>
                                  </p:childTnLst>
                                </p:cTn>
                              </p:par>
                            </p:childTnLst>
                          </p:cTn>
                        </p:par>
                      </p:childTnLst>
                    </p:cTn>
                  </p:par>
                </p:childTnLst>
              </p:cTn>
              <p:nextCondLst>
                <p:cond evt="onClick" delay="0">
                  <p:tgtEl>
                    <p:spTgt spid="35861"/>
                  </p:tgtEl>
                </p:cond>
              </p:nextCondLst>
            </p:seq>
          </p:childTnLst>
        </p:cTn>
      </p:par>
    </p:tnLst>
    <p:bldLst>
      <p:bldP spid="35843" grpId="0" animBg="1"/>
      <p:bldP spid="35844" grpId="0" animBg="1"/>
      <p:bldP spid="35844" grpId="1" animBg="1"/>
      <p:bldP spid="35845" grpId="0" animBg="1"/>
      <p:bldP spid="35846" grpId="0" animBg="1"/>
      <p:bldP spid="35846" grpId="1" animBg="1"/>
      <p:bldP spid="35847" grpId="0" animBg="1"/>
      <p:bldP spid="35848" grpId="0" animBg="1"/>
      <p:bldP spid="35848" grpId="1" animBg="1"/>
      <p:bldP spid="35852" grpId="0" animBg="1"/>
      <p:bldP spid="35853" grpId="0" animBg="1"/>
      <p:bldP spid="35854" grpId="0" animBg="1"/>
      <p:bldP spid="35854" grpId="1" animBg="1"/>
      <p:bldP spid="35855" grpId="0" animBg="1"/>
      <p:bldP spid="35856" grpId="0" animBg="1"/>
      <p:bldP spid="3585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9"/>
          <p:cNvPicPr>
            <a:picLocks noChangeAspect="1" noChangeArrowheads="1"/>
          </p:cNvPicPr>
          <p:nvPr/>
        </p:nvPicPr>
        <p:blipFill>
          <a:blip r:embed="rId2">
            <a:lum bright="-36000" contrast="36000"/>
            <a:extLst>
              <a:ext uri="{28A0092B-C50C-407E-A947-70E740481C1C}">
                <a14:useLocalDpi xmlns:a14="http://schemas.microsoft.com/office/drawing/2010/main" xmlns="" val="0"/>
              </a:ext>
            </a:extLst>
          </a:blip>
          <a:srcRect/>
          <a:stretch>
            <a:fillRect/>
          </a:stretch>
        </p:blipFill>
        <p:spPr bwMode="auto">
          <a:xfrm>
            <a:off x="0" y="2590800"/>
            <a:ext cx="91440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5" name="Picture 3" descr="chuân"/>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9200" y="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AutoShape 5"/>
          <p:cNvSpPr>
            <a:spLocks noChangeArrowheads="1"/>
          </p:cNvSpPr>
          <p:nvPr/>
        </p:nvSpPr>
        <p:spPr bwMode="auto">
          <a:xfrm>
            <a:off x="1143000" y="2667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6" name="AutoShape 6"/>
          <p:cNvSpPr>
            <a:spLocks noChangeArrowheads="1"/>
          </p:cNvSpPr>
          <p:nvPr/>
        </p:nvSpPr>
        <p:spPr bwMode="auto">
          <a:xfrm>
            <a:off x="6172200" y="8382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7" name="AutoShape 7"/>
          <p:cNvSpPr>
            <a:spLocks noChangeArrowheads="1"/>
          </p:cNvSpPr>
          <p:nvPr/>
        </p:nvSpPr>
        <p:spPr bwMode="auto">
          <a:xfrm>
            <a:off x="533400" y="1524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8" name="AutoShape 8"/>
          <p:cNvSpPr>
            <a:spLocks noChangeArrowheads="1"/>
          </p:cNvSpPr>
          <p:nvPr/>
        </p:nvSpPr>
        <p:spPr bwMode="auto">
          <a:xfrm>
            <a:off x="7543800" y="1143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pic>
        <p:nvPicPr>
          <p:cNvPr id="59401" name="Picture 9"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2667000" y="533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0"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343400" y="533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3" name="Picture 11"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3200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2"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239000" y="31242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13"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010400" y="4572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4" name="AutoShape 14"/>
          <p:cNvSpPr>
            <a:spLocks noChangeArrowheads="1"/>
          </p:cNvSpPr>
          <p:nvPr/>
        </p:nvSpPr>
        <p:spPr bwMode="auto">
          <a:xfrm>
            <a:off x="7391400" y="21336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5" name="AutoShape 15"/>
          <p:cNvSpPr>
            <a:spLocks noChangeArrowheads="1"/>
          </p:cNvSpPr>
          <p:nvPr/>
        </p:nvSpPr>
        <p:spPr bwMode="auto">
          <a:xfrm>
            <a:off x="6477000" y="35052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6" name="AutoShape 16"/>
          <p:cNvSpPr>
            <a:spLocks noChangeArrowheads="1"/>
          </p:cNvSpPr>
          <p:nvPr/>
        </p:nvSpPr>
        <p:spPr bwMode="auto">
          <a:xfrm>
            <a:off x="3733800" y="9144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a:spcBef>
                <a:spcPct val="50000"/>
              </a:spcBef>
              <a:defRPr/>
            </a:pPr>
            <a:r>
              <a:rPr lang="en-US" sz="1400" b="1">
                <a:solidFill>
                  <a:srgbClr val="C50715"/>
                </a:solidFill>
                <a:latin typeface="Times New Roman" pitchFamily="18" charset="0"/>
              </a:rPr>
              <a:t>V</a:t>
            </a:r>
          </a:p>
        </p:txBody>
      </p:sp>
      <p:sp>
        <p:nvSpPr>
          <p:cNvPr id="40977" name="AutoShape 17"/>
          <p:cNvSpPr>
            <a:spLocks noChangeArrowheads="1"/>
          </p:cNvSpPr>
          <p:nvPr/>
        </p:nvSpPr>
        <p:spPr bwMode="auto">
          <a:xfrm>
            <a:off x="1905000" y="762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8" name="AutoShape 18"/>
          <p:cNvSpPr>
            <a:spLocks noChangeArrowheads="1"/>
          </p:cNvSpPr>
          <p:nvPr/>
        </p:nvSpPr>
        <p:spPr bwMode="auto">
          <a:xfrm>
            <a:off x="1295400" y="28194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pic>
        <p:nvPicPr>
          <p:cNvPr id="40979" name="Picture 19" descr="kt"/>
          <p:cNvPicPr>
            <a:picLocks noChangeAspect="1" noChangeArrowheads="1" noCrop="1"/>
          </p:cNvPicPr>
          <p:nvPr/>
        </p:nvPicPr>
        <p:blipFill>
          <a:blip r:embed="rId5">
            <a:lum contrast="36000"/>
            <a:extLst>
              <a:ext uri="{28A0092B-C50C-407E-A947-70E740481C1C}">
                <a14:useLocalDpi xmlns:a14="http://schemas.microsoft.com/office/drawing/2010/main" xmlns="" val="0"/>
              </a:ext>
            </a:extLst>
          </a:blip>
          <a:srcRect/>
          <a:stretch>
            <a:fillRect/>
          </a:stretch>
        </p:blipFill>
        <p:spPr bwMode="auto">
          <a:xfrm>
            <a:off x="1295400" y="533400"/>
            <a:ext cx="64770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2" name="Picture 22" descr="chao"/>
          <p:cNvPicPr>
            <a:picLocks noChangeAspect="1" noChangeArrowheads="1" noCrop="1"/>
          </p:cNvPicPr>
          <p:nvPr/>
        </p:nvPicPr>
        <p:blipFill>
          <a:blip r:embed="rId6">
            <a:lum bright="-6000" contrast="30000"/>
            <a:extLst>
              <a:ext uri="{28A0092B-C50C-407E-A947-70E740481C1C}">
                <a14:useLocalDpi xmlns:a14="http://schemas.microsoft.com/office/drawing/2010/main" xmlns="" val="0"/>
              </a:ext>
            </a:extLst>
          </a:blip>
          <a:srcRect/>
          <a:stretch>
            <a:fillRect/>
          </a:stretch>
        </p:blipFill>
        <p:spPr bwMode="auto">
          <a:xfrm>
            <a:off x="1600200" y="1447800"/>
            <a:ext cx="6172200" cy="299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13" name="Picture 25" descr="bfds"/>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381000" y="5410200"/>
            <a:ext cx="876300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6" name="Picture 26" descr="rose1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rot="-443641">
            <a:off x="381000" y="4572000"/>
            <a:ext cx="12477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7" name="Picture 27" descr="rose1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rot="424271">
            <a:off x="7896225" y="4348163"/>
            <a:ext cx="1247775"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3000" fill="hold"/>
                                        <p:tgtEl>
                                          <p:spTgt spid="40965"/>
                                        </p:tgtEl>
                                        <p:attrNameLst>
                                          <p:attrName>ppt_x</p:attrName>
                                        </p:attrNameLst>
                                      </p:cBhvr>
                                      <p:tavLst>
                                        <p:tav tm="0">
                                          <p:val>
                                            <p:strVal val="#ppt_x"/>
                                          </p:val>
                                        </p:tav>
                                        <p:tav tm="100000">
                                          <p:val>
                                            <p:strVal val="#ppt_x"/>
                                          </p:val>
                                        </p:tav>
                                      </p:tavLst>
                                    </p:anim>
                                    <p:anim calcmode="lin" valueType="num">
                                      <p:cBhvr additive="base">
                                        <p:cTn id="8" dur="3000" fill="hold"/>
                                        <p:tgtEl>
                                          <p:spTgt spid="40965"/>
                                        </p:tgtEl>
                                        <p:attrNameLst>
                                          <p:attrName>ppt_y</p:attrName>
                                        </p:attrNameLst>
                                      </p:cBhvr>
                                      <p:tavLst>
                                        <p:tav tm="0">
                                          <p:val>
                                            <p:strVal val="0-#ppt_h/2"/>
                                          </p:val>
                                        </p:tav>
                                        <p:tav tm="100000">
                                          <p:val>
                                            <p:strVal val="#ppt_y"/>
                                          </p:val>
                                        </p:tav>
                                      </p:tavLst>
                                    </p:anim>
                                  </p:childTnLst>
                                </p:cTn>
                              </p:par>
                              <p:par>
                                <p:cTn id="9" presetID="21" presetClass="emph" presetSubtype="0" repeatCount="indefinite" fill="hold" grpId="1" nodeType="withEffect">
                                  <p:stCondLst>
                                    <p:cond delay="0"/>
                                  </p:stCondLst>
                                  <p:childTnLst>
                                    <p:animClr clrSpc="hsl" dir="cw">
                                      <p:cBhvr override="childStyle">
                                        <p:cTn id="10" dur="500" fill="hold"/>
                                        <p:tgtEl>
                                          <p:spTgt spid="40965"/>
                                        </p:tgtEl>
                                        <p:attrNameLst>
                                          <p:attrName>style.color</p:attrName>
                                        </p:attrNameLst>
                                      </p:cBhvr>
                                      <p:by>
                                        <p:hsl h="7200000" s="0" l="0"/>
                                      </p:by>
                                    </p:animClr>
                                    <p:animClr clrSpc="hsl" dir="cw">
                                      <p:cBhvr>
                                        <p:cTn id="11" dur="500" fill="hold"/>
                                        <p:tgtEl>
                                          <p:spTgt spid="40965"/>
                                        </p:tgtEl>
                                        <p:attrNameLst>
                                          <p:attrName>fillcolor</p:attrName>
                                        </p:attrNameLst>
                                      </p:cBhvr>
                                      <p:by>
                                        <p:hsl h="7200000" s="0" l="0"/>
                                      </p:by>
                                    </p:animClr>
                                    <p:animClr clrSpc="hsl" dir="cw">
                                      <p:cBhvr>
                                        <p:cTn id="12" dur="500" fill="hold"/>
                                        <p:tgtEl>
                                          <p:spTgt spid="40965"/>
                                        </p:tgtEl>
                                        <p:attrNameLst>
                                          <p:attrName>stroke.color</p:attrName>
                                        </p:attrNameLst>
                                      </p:cBhvr>
                                      <p:by>
                                        <p:hsl h="7200000" s="0" l="0"/>
                                      </p:by>
                                    </p:animClr>
                                    <p:set>
                                      <p:cBhvr>
                                        <p:cTn id="13" dur="500" fill="hold"/>
                                        <p:tgtEl>
                                          <p:spTgt spid="40965"/>
                                        </p:tgtEl>
                                        <p:attrNameLst>
                                          <p:attrName>fill.type</p:attrName>
                                        </p:attrNameLst>
                                      </p:cBhvr>
                                      <p:to>
                                        <p:strVal val="solid"/>
                                      </p:to>
                                    </p:set>
                                  </p:childTnLst>
                                </p:cTn>
                              </p:par>
                              <p:par>
                                <p:cTn id="14" presetID="2" presetClass="entr" presetSubtype="1" repeatCount="indefinite" fill="hold" grpId="0" nodeType="withEffect">
                                  <p:stCondLst>
                                    <p:cond delay="0"/>
                                  </p:stCondLst>
                                  <p:childTnLst>
                                    <p:set>
                                      <p:cBhvr>
                                        <p:cTn id="15" dur="1" fill="hold">
                                          <p:stCondLst>
                                            <p:cond delay="0"/>
                                          </p:stCondLst>
                                        </p:cTn>
                                        <p:tgtEl>
                                          <p:spTgt spid="40966"/>
                                        </p:tgtEl>
                                        <p:attrNameLst>
                                          <p:attrName>style.visibility</p:attrName>
                                        </p:attrNameLst>
                                      </p:cBhvr>
                                      <p:to>
                                        <p:strVal val="visible"/>
                                      </p:to>
                                    </p:set>
                                    <p:anim calcmode="lin" valueType="num">
                                      <p:cBhvr additive="base">
                                        <p:cTn id="16" dur="3000" fill="hold"/>
                                        <p:tgtEl>
                                          <p:spTgt spid="40966"/>
                                        </p:tgtEl>
                                        <p:attrNameLst>
                                          <p:attrName>ppt_x</p:attrName>
                                        </p:attrNameLst>
                                      </p:cBhvr>
                                      <p:tavLst>
                                        <p:tav tm="0">
                                          <p:val>
                                            <p:strVal val="#ppt_x"/>
                                          </p:val>
                                        </p:tav>
                                        <p:tav tm="100000">
                                          <p:val>
                                            <p:strVal val="#ppt_x"/>
                                          </p:val>
                                        </p:tav>
                                      </p:tavLst>
                                    </p:anim>
                                    <p:anim calcmode="lin" valueType="num">
                                      <p:cBhvr additive="base">
                                        <p:cTn id="17" dur="3000" fill="hold"/>
                                        <p:tgtEl>
                                          <p:spTgt spid="40966"/>
                                        </p:tgtEl>
                                        <p:attrNameLst>
                                          <p:attrName>ppt_y</p:attrName>
                                        </p:attrNameLst>
                                      </p:cBhvr>
                                      <p:tavLst>
                                        <p:tav tm="0">
                                          <p:val>
                                            <p:strVal val="0-#ppt_h/2"/>
                                          </p:val>
                                        </p:tav>
                                        <p:tav tm="100000">
                                          <p:val>
                                            <p:strVal val="#ppt_y"/>
                                          </p:val>
                                        </p:tav>
                                      </p:tavLst>
                                    </p:anim>
                                  </p:childTnLst>
                                </p:cTn>
                              </p:par>
                              <p:par>
                                <p:cTn id="18" presetID="21" presetClass="emph" presetSubtype="0" repeatCount="indefinite" fill="hold" grpId="1" nodeType="withEffect">
                                  <p:stCondLst>
                                    <p:cond delay="0"/>
                                  </p:stCondLst>
                                  <p:childTnLst>
                                    <p:animClr clrSpc="hsl" dir="cw">
                                      <p:cBhvr override="childStyle">
                                        <p:cTn id="19" dur="500" fill="hold"/>
                                        <p:tgtEl>
                                          <p:spTgt spid="40966"/>
                                        </p:tgtEl>
                                        <p:attrNameLst>
                                          <p:attrName>style.color</p:attrName>
                                        </p:attrNameLst>
                                      </p:cBhvr>
                                      <p:by>
                                        <p:hsl h="7200000" s="0" l="0"/>
                                      </p:by>
                                    </p:animClr>
                                    <p:animClr clrSpc="hsl" dir="cw">
                                      <p:cBhvr>
                                        <p:cTn id="20" dur="500" fill="hold"/>
                                        <p:tgtEl>
                                          <p:spTgt spid="40966"/>
                                        </p:tgtEl>
                                        <p:attrNameLst>
                                          <p:attrName>fillcolor</p:attrName>
                                        </p:attrNameLst>
                                      </p:cBhvr>
                                      <p:by>
                                        <p:hsl h="7200000" s="0" l="0"/>
                                      </p:by>
                                    </p:animClr>
                                    <p:animClr clrSpc="hsl" dir="cw">
                                      <p:cBhvr>
                                        <p:cTn id="21" dur="500" fill="hold"/>
                                        <p:tgtEl>
                                          <p:spTgt spid="40966"/>
                                        </p:tgtEl>
                                        <p:attrNameLst>
                                          <p:attrName>stroke.color</p:attrName>
                                        </p:attrNameLst>
                                      </p:cBhvr>
                                      <p:by>
                                        <p:hsl h="7200000" s="0" l="0"/>
                                      </p:by>
                                    </p:animClr>
                                    <p:set>
                                      <p:cBhvr>
                                        <p:cTn id="22" dur="500" fill="hold"/>
                                        <p:tgtEl>
                                          <p:spTgt spid="40966"/>
                                        </p:tgtEl>
                                        <p:attrNameLst>
                                          <p:attrName>fill.type</p:attrName>
                                        </p:attrNameLst>
                                      </p:cBhvr>
                                      <p:to>
                                        <p:strVal val="solid"/>
                                      </p:to>
                                    </p:set>
                                  </p:childTnLst>
                                </p:cTn>
                              </p:par>
                              <p:par>
                                <p:cTn id="23" presetID="2" presetClass="entr" presetSubtype="1" repeatCount="indefinite" fill="hold" grpId="0" nodeType="withEffect">
                                  <p:stCondLst>
                                    <p:cond delay="0"/>
                                  </p:stCondLst>
                                  <p:childTnLst>
                                    <p:set>
                                      <p:cBhvr>
                                        <p:cTn id="24" dur="1" fill="hold">
                                          <p:stCondLst>
                                            <p:cond delay="0"/>
                                          </p:stCondLst>
                                        </p:cTn>
                                        <p:tgtEl>
                                          <p:spTgt spid="40967"/>
                                        </p:tgtEl>
                                        <p:attrNameLst>
                                          <p:attrName>style.visibility</p:attrName>
                                        </p:attrNameLst>
                                      </p:cBhvr>
                                      <p:to>
                                        <p:strVal val="visible"/>
                                      </p:to>
                                    </p:set>
                                    <p:anim calcmode="lin" valueType="num">
                                      <p:cBhvr additive="base">
                                        <p:cTn id="25" dur="3000" fill="hold"/>
                                        <p:tgtEl>
                                          <p:spTgt spid="40967"/>
                                        </p:tgtEl>
                                        <p:attrNameLst>
                                          <p:attrName>ppt_x</p:attrName>
                                        </p:attrNameLst>
                                      </p:cBhvr>
                                      <p:tavLst>
                                        <p:tav tm="0">
                                          <p:val>
                                            <p:strVal val="#ppt_x"/>
                                          </p:val>
                                        </p:tav>
                                        <p:tav tm="100000">
                                          <p:val>
                                            <p:strVal val="#ppt_x"/>
                                          </p:val>
                                        </p:tav>
                                      </p:tavLst>
                                    </p:anim>
                                    <p:anim calcmode="lin" valueType="num">
                                      <p:cBhvr additive="base">
                                        <p:cTn id="26" dur="3000" fill="hold"/>
                                        <p:tgtEl>
                                          <p:spTgt spid="40967"/>
                                        </p:tgtEl>
                                        <p:attrNameLst>
                                          <p:attrName>ppt_y</p:attrName>
                                        </p:attrNameLst>
                                      </p:cBhvr>
                                      <p:tavLst>
                                        <p:tav tm="0">
                                          <p:val>
                                            <p:strVal val="0-#ppt_h/2"/>
                                          </p:val>
                                        </p:tav>
                                        <p:tav tm="100000">
                                          <p:val>
                                            <p:strVal val="#ppt_y"/>
                                          </p:val>
                                        </p:tav>
                                      </p:tavLst>
                                    </p:anim>
                                  </p:childTnLst>
                                </p:cTn>
                              </p:par>
                              <p:par>
                                <p:cTn id="27" presetID="21" presetClass="emph" presetSubtype="0" repeatCount="indefinite" fill="hold" grpId="1" nodeType="withEffect">
                                  <p:stCondLst>
                                    <p:cond delay="0"/>
                                  </p:stCondLst>
                                  <p:childTnLst>
                                    <p:animClr clrSpc="hsl" dir="cw">
                                      <p:cBhvr override="childStyle">
                                        <p:cTn id="28" dur="500" fill="hold"/>
                                        <p:tgtEl>
                                          <p:spTgt spid="40967"/>
                                        </p:tgtEl>
                                        <p:attrNameLst>
                                          <p:attrName>style.color</p:attrName>
                                        </p:attrNameLst>
                                      </p:cBhvr>
                                      <p:by>
                                        <p:hsl h="7200000" s="0" l="0"/>
                                      </p:by>
                                    </p:animClr>
                                    <p:animClr clrSpc="hsl" dir="cw">
                                      <p:cBhvr>
                                        <p:cTn id="29" dur="500" fill="hold"/>
                                        <p:tgtEl>
                                          <p:spTgt spid="40967"/>
                                        </p:tgtEl>
                                        <p:attrNameLst>
                                          <p:attrName>fillcolor</p:attrName>
                                        </p:attrNameLst>
                                      </p:cBhvr>
                                      <p:by>
                                        <p:hsl h="7200000" s="0" l="0"/>
                                      </p:by>
                                    </p:animClr>
                                    <p:animClr clrSpc="hsl" dir="cw">
                                      <p:cBhvr>
                                        <p:cTn id="30" dur="500" fill="hold"/>
                                        <p:tgtEl>
                                          <p:spTgt spid="40967"/>
                                        </p:tgtEl>
                                        <p:attrNameLst>
                                          <p:attrName>stroke.color</p:attrName>
                                        </p:attrNameLst>
                                      </p:cBhvr>
                                      <p:by>
                                        <p:hsl h="7200000" s="0" l="0"/>
                                      </p:by>
                                    </p:animClr>
                                    <p:set>
                                      <p:cBhvr>
                                        <p:cTn id="31" dur="500" fill="hold"/>
                                        <p:tgtEl>
                                          <p:spTgt spid="40967"/>
                                        </p:tgtEl>
                                        <p:attrNameLst>
                                          <p:attrName>fill.type</p:attrName>
                                        </p:attrNameLst>
                                      </p:cBhvr>
                                      <p:to>
                                        <p:strVal val="solid"/>
                                      </p:to>
                                    </p:set>
                                  </p:childTnLst>
                                </p:cTn>
                              </p:par>
                              <p:par>
                                <p:cTn id="32" presetID="2" presetClass="entr" presetSubtype="1" repeatCount="indefinite" fill="hold" grpId="0" nodeType="withEffect">
                                  <p:stCondLst>
                                    <p:cond delay="0"/>
                                  </p:stCondLst>
                                  <p:childTnLst>
                                    <p:set>
                                      <p:cBhvr>
                                        <p:cTn id="33" dur="1" fill="hold">
                                          <p:stCondLst>
                                            <p:cond delay="0"/>
                                          </p:stCondLst>
                                        </p:cTn>
                                        <p:tgtEl>
                                          <p:spTgt spid="40968"/>
                                        </p:tgtEl>
                                        <p:attrNameLst>
                                          <p:attrName>style.visibility</p:attrName>
                                        </p:attrNameLst>
                                      </p:cBhvr>
                                      <p:to>
                                        <p:strVal val="visible"/>
                                      </p:to>
                                    </p:set>
                                    <p:anim calcmode="lin" valueType="num">
                                      <p:cBhvr additive="base">
                                        <p:cTn id="34" dur="3000" fill="hold"/>
                                        <p:tgtEl>
                                          <p:spTgt spid="40968"/>
                                        </p:tgtEl>
                                        <p:attrNameLst>
                                          <p:attrName>ppt_x</p:attrName>
                                        </p:attrNameLst>
                                      </p:cBhvr>
                                      <p:tavLst>
                                        <p:tav tm="0">
                                          <p:val>
                                            <p:strVal val="#ppt_x"/>
                                          </p:val>
                                        </p:tav>
                                        <p:tav tm="100000">
                                          <p:val>
                                            <p:strVal val="#ppt_x"/>
                                          </p:val>
                                        </p:tav>
                                      </p:tavLst>
                                    </p:anim>
                                    <p:anim calcmode="lin" valueType="num">
                                      <p:cBhvr additive="base">
                                        <p:cTn id="35" dur="3000" fill="hold"/>
                                        <p:tgtEl>
                                          <p:spTgt spid="40968"/>
                                        </p:tgtEl>
                                        <p:attrNameLst>
                                          <p:attrName>ppt_y</p:attrName>
                                        </p:attrNameLst>
                                      </p:cBhvr>
                                      <p:tavLst>
                                        <p:tav tm="0">
                                          <p:val>
                                            <p:strVal val="0-#ppt_h/2"/>
                                          </p:val>
                                        </p:tav>
                                        <p:tav tm="100000">
                                          <p:val>
                                            <p:strVal val="#ppt_y"/>
                                          </p:val>
                                        </p:tav>
                                      </p:tavLst>
                                    </p:anim>
                                  </p:childTnLst>
                                </p:cTn>
                              </p:par>
                              <p:par>
                                <p:cTn id="36" presetID="21" presetClass="emph" presetSubtype="0" repeatCount="indefinite" fill="hold" grpId="1" nodeType="withEffect">
                                  <p:stCondLst>
                                    <p:cond delay="0"/>
                                  </p:stCondLst>
                                  <p:childTnLst>
                                    <p:animClr clrSpc="hsl" dir="cw">
                                      <p:cBhvr override="childStyle">
                                        <p:cTn id="37" dur="500" fill="hold"/>
                                        <p:tgtEl>
                                          <p:spTgt spid="40968"/>
                                        </p:tgtEl>
                                        <p:attrNameLst>
                                          <p:attrName>style.color</p:attrName>
                                        </p:attrNameLst>
                                      </p:cBhvr>
                                      <p:by>
                                        <p:hsl h="7200000" s="0" l="0"/>
                                      </p:by>
                                    </p:animClr>
                                    <p:animClr clrSpc="hsl" dir="cw">
                                      <p:cBhvr>
                                        <p:cTn id="38" dur="500" fill="hold"/>
                                        <p:tgtEl>
                                          <p:spTgt spid="40968"/>
                                        </p:tgtEl>
                                        <p:attrNameLst>
                                          <p:attrName>fillcolor</p:attrName>
                                        </p:attrNameLst>
                                      </p:cBhvr>
                                      <p:by>
                                        <p:hsl h="7200000" s="0" l="0"/>
                                      </p:by>
                                    </p:animClr>
                                    <p:animClr clrSpc="hsl" dir="cw">
                                      <p:cBhvr>
                                        <p:cTn id="39" dur="500" fill="hold"/>
                                        <p:tgtEl>
                                          <p:spTgt spid="40968"/>
                                        </p:tgtEl>
                                        <p:attrNameLst>
                                          <p:attrName>stroke.color</p:attrName>
                                        </p:attrNameLst>
                                      </p:cBhvr>
                                      <p:by>
                                        <p:hsl h="7200000" s="0" l="0"/>
                                      </p:by>
                                    </p:animClr>
                                    <p:set>
                                      <p:cBhvr>
                                        <p:cTn id="40" dur="500" fill="hold"/>
                                        <p:tgtEl>
                                          <p:spTgt spid="40968"/>
                                        </p:tgtEl>
                                        <p:attrNameLst>
                                          <p:attrName>fill.type</p:attrName>
                                        </p:attrNameLst>
                                      </p:cBhvr>
                                      <p:to>
                                        <p:strVal val="solid"/>
                                      </p:to>
                                    </p:set>
                                  </p:childTnLst>
                                </p:cTn>
                              </p:par>
                              <p:par>
                                <p:cTn id="41" presetID="2" presetClass="entr" presetSubtype="1" repeatCount="indefinite" fill="hold" grpId="0" nodeType="withEffect">
                                  <p:stCondLst>
                                    <p:cond delay="0"/>
                                  </p:stCondLst>
                                  <p:childTnLst>
                                    <p:set>
                                      <p:cBhvr>
                                        <p:cTn id="42" dur="1" fill="hold">
                                          <p:stCondLst>
                                            <p:cond delay="0"/>
                                          </p:stCondLst>
                                        </p:cTn>
                                        <p:tgtEl>
                                          <p:spTgt spid="40974"/>
                                        </p:tgtEl>
                                        <p:attrNameLst>
                                          <p:attrName>style.visibility</p:attrName>
                                        </p:attrNameLst>
                                      </p:cBhvr>
                                      <p:to>
                                        <p:strVal val="visible"/>
                                      </p:to>
                                    </p:set>
                                    <p:anim calcmode="lin" valueType="num">
                                      <p:cBhvr additive="base">
                                        <p:cTn id="43" dur="3000" fill="hold"/>
                                        <p:tgtEl>
                                          <p:spTgt spid="40974"/>
                                        </p:tgtEl>
                                        <p:attrNameLst>
                                          <p:attrName>ppt_x</p:attrName>
                                        </p:attrNameLst>
                                      </p:cBhvr>
                                      <p:tavLst>
                                        <p:tav tm="0">
                                          <p:val>
                                            <p:strVal val="#ppt_x"/>
                                          </p:val>
                                        </p:tav>
                                        <p:tav tm="100000">
                                          <p:val>
                                            <p:strVal val="#ppt_x"/>
                                          </p:val>
                                        </p:tav>
                                      </p:tavLst>
                                    </p:anim>
                                    <p:anim calcmode="lin" valueType="num">
                                      <p:cBhvr additive="base">
                                        <p:cTn id="44" dur="3000" fill="hold"/>
                                        <p:tgtEl>
                                          <p:spTgt spid="40974"/>
                                        </p:tgtEl>
                                        <p:attrNameLst>
                                          <p:attrName>ppt_y</p:attrName>
                                        </p:attrNameLst>
                                      </p:cBhvr>
                                      <p:tavLst>
                                        <p:tav tm="0">
                                          <p:val>
                                            <p:strVal val="0-#ppt_h/2"/>
                                          </p:val>
                                        </p:tav>
                                        <p:tav tm="100000">
                                          <p:val>
                                            <p:strVal val="#ppt_y"/>
                                          </p:val>
                                        </p:tav>
                                      </p:tavLst>
                                    </p:anim>
                                  </p:childTnLst>
                                </p:cTn>
                              </p:par>
                              <p:par>
                                <p:cTn id="45" presetID="21" presetClass="emph" presetSubtype="0" repeatCount="indefinite" fill="hold" grpId="1" nodeType="withEffect">
                                  <p:stCondLst>
                                    <p:cond delay="0"/>
                                  </p:stCondLst>
                                  <p:childTnLst>
                                    <p:animClr clrSpc="hsl" dir="cw">
                                      <p:cBhvr override="childStyle">
                                        <p:cTn id="46" dur="500" fill="hold"/>
                                        <p:tgtEl>
                                          <p:spTgt spid="40974"/>
                                        </p:tgtEl>
                                        <p:attrNameLst>
                                          <p:attrName>style.color</p:attrName>
                                        </p:attrNameLst>
                                      </p:cBhvr>
                                      <p:by>
                                        <p:hsl h="7200000" s="0" l="0"/>
                                      </p:by>
                                    </p:animClr>
                                    <p:animClr clrSpc="hsl" dir="cw">
                                      <p:cBhvr>
                                        <p:cTn id="47" dur="500" fill="hold"/>
                                        <p:tgtEl>
                                          <p:spTgt spid="40974"/>
                                        </p:tgtEl>
                                        <p:attrNameLst>
                                          <p:attrName>fillcolor</p:attrName>
                                        </p:attrNameLst>
                                      </p:cBhvr>
                                      <p:by>
                                        <p:hsl h="7200000" s="0" l="0"/>
                                      </p:by>
                                    </p:animClr>
                                    <p:animClr clrSpc="hsl" dir="cw">
                                      <p:cBhvr>
                                        <p:cTn id="48" dur="500" fill="hold"/>
                                        <p:tgtEl>
                                          <p:spTgt spid="40974"/>
                                        </p:tgtEl>
                                        <p:attrNameLst>
                                          <p:attrName>stroke.color</p:attrName>
                                        </p:attrNameLst>
                                      </p:cBhvr>
                                      <p:by>
                                        <p:hsl h="7200000" s="0" l="0"/>
                                      </p:by>
                                    </p:animClr>
                                    <p:set>
                                      <p:cBhvr>
                                        <p:cTn id="49" dur="500" fill="hold"/>
                                        <p:tgtEl>
                                          <p:spTgt spid="40974"/>
                                        </p:tgtEl>
                                        <p:attrNameLst>
                                          <p:attrName>fill.type</p:attrName>
                                        </p:attrNameLst>
                                      </p:cBhvr>
                                      <p:to>
                                        <p:strVal val="solid"/>
                                      </p:to>
                                    </p:set>
                                  </p:childTnLst>
                                </p:cTn>
                              </p:par>
                              <p:par>
                                <p:cTn id="50" presetID="2" presetClass="entr" presetSubtype="1" repeatCount="indefinite" fill="hold" grpId="0" nodeType="withEffect">
                                  <p:stCondLst>
                                    <p:cond delay="0"/>
                                  </p:stCondLst>
                                  <p:childTnLst>
                                    <p:set>
                                      <p:cBhvr>
                                        <p:cTn id="51" dur="1" fill="hold">
                                          <p:stCondLst>
                                            <p:cond delay="0"/>
                                          </p:stCondLst>
                                        </p:cTn>
                                        <p:tgtEl>
                                          <p:spTgt spid="40975"/>
                                        </p:tgtEl>
                                        <p:attrNameLst>
                                          <p:attrName>style.visibility</p:attrName>
                                        </p:attrNameLst>
                                      </p:cBhvr>
                                      <p:to>
                                        <p:strVal val="visible"/>
                                      </p:to>
                                    </p:set>
                                    <p:anim calcmode="lin" valueType="num">
                                      <p:cBhvr additive="base">
                                        <p:cTn id="52" dur="3000" fill="hold"/>
                                        <p:tgtEl>
                                          <p:spTgt spid="40975"/>
                                        </p:tgtEl>
                                        <p:attrNameLst>
                                          <p:attrName>ppt_x</p:attrName>
                                        </p:attrNameLst>
                                      </p:cBhvr>
                                      <p:tavLst>
                                        <p:tav tm="0">
                                          <p:val>
                                            <p:strVal val="#ppt_x"/>
                                          </p:val>
                                        </p:tav>
                                        <p:tav tm="100000">
                                          <p:val>
                                            <p:strVal val="#ppt_x"/>
                                          </p:val>
                                        </p:tav>
                                      </p:tavLst>
                                    </p:anim>
                                    <p:anim calcmode="lin" valueType="num">
                                      <p:cBhvr additive="base">
                                        <p:cTn id="53" dur="3000" fill="hold"/>
                                        <p:tgtEl>
                                          <p:spTgt spid="40975"/>
                                        </p:tgtEl>
                                        <p:attrNameLst>
                                          <p:attrName>ppt_y</p:attrName>
                                        </p:attrNameLst>
                                      </p:cBhvr>
                                      <p:tavLst>
                                        <p:tav tm="0">
                                          <p:val>
                                            <p:strVal val="0-#ppt_h/2"/>
                                          </p:val>
                                        </p:tav>
                                        <p:tav tm="100000">
                                          <p:val>
                                            <p:strVal val="#ppt_y"/>
                                          </p:val>
                                        </p:tav>
                                      </p:tavLst>
                                    </p:anim>
                                  </p:childTnLst>
                                </p:cTn>
                              </p:par>
                              <p:par>
                                <p:cTn id="54" presetID="21" presetClass="emph" presetSubtype="0" repeatCount="indefinite" fill="hold" grpId="1" nodeType="withEffect">
                                  <p:stCondLst>
                                    <p:cond delay="0"/>
                                  </p:stCondLst>
                                  <p:childTnLst>
                                    <p:animClr clrSpc="hsl" dir="cw">
                                      <p:cBhvr override="childStyle">
                                        <p:cTn id="55" dur="500" fill="hold"/>
                                        <p:tgtEl>
                                          <p:spTgt spid="40975"/>
                                        </p:tgtEl>
                                        <p:attrNameLst>
                                          <p:attrName>style.color</p:attrName>
                                        </p:attrNameLst>
                                      </p:cBhvr>
                                      <p:by>
                                        <p:hsl h="7200000" s="0" l="0"/>
                                      </p:by>
                                    </p:animClr>
                                    <p:animClr clrSpc="hsl" dir="cw">
                                      <p:cBhvr>
                                        <p:cTn id="56" dur="500" fill="hold"/>
                                        <p:tgtEl>
                                          <p:spTgt spid="40975"/>
                                        </p:tgtEl>
                                        <p:attrNameLst>
                                          <p:attrName>fillcolor</p:attrName>
                                        </p:attrNameLst>
                                      </p:cBhvr>
                                      <p:by>
                                        <p:hsl h="7200000" s="0" l="0"/>
                                      </p:by>
                                    </p:animClr>
                                    <p:animClr clrSpc="hsl" dir="cw">
                                      <p:cBhvr>
                                        <p:cTn id="57" dur="500" fill="hold"/>
                                        <p:tgtEl>
                                          <p:spTgt spid="40975"/>
                                        </p:tgtEl>
                                        <p:attrNameLst>
                                          <p:attrName>stroke.color</p:attrName>
                                        </p:attrNameLst>
                                      </p:cBhvr>
                                      <p:by>
                                        <p:hsl h="7200000" s="0" l="0"/>
                                      </p:by>
                                    </p:animClr>
                                    <p:set>
                                      <p:cBhvr>
                                        <p:cTn id="58" dur="500" fill="hold"/>
                                        <p:tgtEl>
                                          <p:spTgt spid="40975"/>
                                        </p:tgtEl>
                                        <p:attrNameLst>
                                          <p:attrName>fill.type</p:attrName>
                                        </p:attrNameLst>
                                      </p:cBhvr>
                                      <p:to>
                                        <p:strVal val="solid"/>
                                      </p:to>
                                    </p:set>
                                  </p:childTnLst>
                                </p:cTn>
                              </p:par>
                              <p:par>
                                <p:cTn id="59" presetID="2" presetClass="entr" presetSubtype="1" repeatCount="indefinite" fill="hold" grpId="0" nodeType="withEffect">
                                  <p:stCondLst>
                                    <p:cond delay="0"/>
                                  </p:stCondLst>
                                  <p:childTnLst>
                                    <p:set>
                                      <p:cBhvr>
                                        <p:cTn id="60" dur="1" fill="hold">
                                          <p:stCondLst>
                                            <p:cond delay="0"/>
                                          </p:stCondLst>
                                        </p:cTn>
                                        <p:tgtEl>
                                          <p:spTgt spid="40976"/>
                                        </p:tgtEl>
                                        <p:attrNameLst>
                                          <p:attrName>style.visibility</p:attrName>
                                        </p:attrNameLst>
                                      </p:cBhvr>
                                      <p:to>
                                        <p:strVal val="visible"/>
                                      </p:to>
                                    </p:set>
                                    <p:anim calcmode="lin" valueType="num">
                                      <p:cBhvr additive="base">
                                        <p:cTn id="61" dur="3000" fill="hold"/>
                                        <p:tgtEl>
                                          <p:spTgt spid="40976"/>
                                        </p:tgtEl>
                                        <p:attrNameLst>
                                          <p:attrName>ppt_x</p:attrName>
                                        </p:attrNameLst>
                                      </p:cBhvr>
                                      <p:tavLst>
                                        <p:tav tm="0">
                                          <p:val>
                                            <p:strVal val="#ppt_x"/>
                                          </p:val>
                                        </p:tav>
                                        <p:tav tm="100000">
                                          <p:val>
                                            <p:strVal val="#ppt_x"/>
                                          </p:val>
                                        </p:tav>
                                      </p:tavLst>
                                    </p:anim>
                                    <p:anim calcmode="lin" valueType="num">
                                      <p:cBhvr additive="base">
                                        <p:cTn id="62" dur="3000" fill="hold"/>
                                        <p:tgtEl>
                                          <p:spTgt spid="40976"/>
                                        </p:tgtEl>
                                        <p:attrNameLst>
                                          <p:attrName>ppt_y</p:attrName>
                                        </p:attrNameLst>
                                      </p:cBhvr>
                                      <p:tavLst>
                                        <p:tav tm="0">
                                          <p:val>
                                            <p:strVal val="0-#ppt_h/2"/>
                                          </p:val>
                                        </p:tav>
                                        <p:tav tm="100000">
                                          <p:val>
                                            <p:strVal val="#ppt_y"/>
                                          </p:val>
                                        </p:tav>
                                      </p:tavLst>
                                    </p:anim>
                                  </p:childTnLst>
                                </p:cTn>
                              </p:par>
                              <p:par>
                                <p:cTn id="63" presetID="21" presetClass="emph" presetSubtype="0" repeatCount="indefinite" fill="hold" grpId="1" nodeType="withEffect">
                                  <p:stCondLst>
                                    <p:cond delay="0"/>
                                  </p:stCondLst>
                                  <p:childTnLst>
                                    <p:animClr clrSpc="hsl" dir="cw">
                                      <p:cBhvr override="childStyle">
                                        <p:cTn id="64" dur="500" fill="hold"/>
                                        <p:tgtEl>
                                          <p:spTgt spid="40976"/>
                                        </p:tgtEl>
                                        <p:attrNameLst>
                                          <p:attrName>style.color</p:attrName>
                                        </p:attrNameLst>
                                      </p:cBhvr>
                                      <p:by>
                                        <p:hsl h="7200000" s="0" l="0"/>
                                      </p:by>
                                    </p:animClr>
                                    <p:animClr clrSpc="hsl" dir="cw">
                                      <p:cBhvr>
                                        <p:cTn id="65" dur="500" fill="hold"/>
                                        <p:tgtEl>
                                          <p:spTgt spid="40976"/>
                                        </p:tgtEl>
                                        <p:attrNameLst>
                                          <p:attrName>fillcolor</p:attrName>
                                        </p:attrNameLst>
                                      </p:cBhvr>
                                      <p:by>
                                        <p:hsl h="7200000" s="0" l="0"/>
                                      </p:by>
                                    </p:animClr>
                                    <p:animClr clrSpc="hsl" dir="cw">
                                      <p:cBhvr>
                                        <p:cTn id="66" dur="500" fill="hold"/>
                                        <p:tgtEl>
                                          <p:spTgt spid="40976"/>
                                        </p:tgtEl>
                                        <p:attrNameLst>
                                          <p:attrName>stroke.color</p:attrName>
                                        </p:attrNameLst>
                                      </p:cBhvr>
                                      <p:by>
                                        <p:hsl h="7200000" s="0" l="0"/>
                                      </p:by>
                                    </p:animClr>
                                    <p:set>
                                      <p:cBhvr>
                                        <p:cTn id="67" dur="500" fill="hold"/>
                                        <p:tgtEl>
                                          <p:spTgt spid="40976"/>
                                        </p:tgtEl>
                                        <p:attrNameLst>
                                          <p:attrName>fill.type</p:attrName>
                                        </p:attrNameLst>
                                      </p:cBhvr>
                                      <p:to>
                                        <p:strVal val="solid"/>
                                      </p:to>
                                    </p:set>
                                  </p:childTnLst>
                                </p:cTn>
                              </p:par>
                              <p:par>
                                <p:cTn id="68" presetID="2" presetClass="entr" presetSubtype="1" repeatCount="indefinite" fill="hold" grpId="0" nodeType="withEffect">
                                  <p:stCondLst>
                                    <p:cond delay="0"/>
                                  </p:stCondLst>
                                  <p:childTnLst>
                                    <p:set>
                                      <p:cBhvr>
                                        <p:cTn id="69" dur="1" fill="hold">
                                          <p:stCondLst>
                                            <p:cond delay="0"/>
                                          </p:stCondLst>
                                        </p:cTn>
                                        <p:tgtEl>
                                          <p:spTgt spid="40977"/>
                                        </p:tgtEl>
                                        <p:attrNameLst>
                                          <p:attrName>style.visibility</p:attrName>
                                        </p:attrNameLst>
                                      </p:cBhvr>
                                      <p:to>
                                        <p:strVal val="visible"/>
                                      </p:to>
                                    </p:set>
                                    <p:anim calcmode="lin" valueType="num">
                                      <p:cBhvr additive="base">
                                        <p:cTn id="70" dur="500" fill="hold"/>
                                        <p:tgtEl>
                                          <p:spTgt spid="40977"/>
                                        </p:tgtEl>
                                        <p:attrNameLst>
                                          <p:attrName>ppt_x</p:attrName>
                                        </p:attrNameLst>
                                      </p:cBhvr>
                                      <p:tavLst>
                                        <p:tav tm="0">
                                          <p:val>
                                            <p:strVal val="#ppt_x"/>
                                          </p:val>
                                        </p:tav>
                                        <p:tav tm="100000">
                                          <p:val>
                                            <p:strVal val="#ppt_x"/>
                                          </p:val>
                                        </p:tav>
                                      </p:tavLst>
                                    </p:anim>
                                    <p:anim calcmode="lin" valueType="num">
                                      <p:cBhvr additive="base">
                                        <p:cTn id="71" dur="500" fill="hold"/>
                                        <p:tgtEl>
                                          <p:spTgt spid="40977"/>
                                        </p:tgtEl>
                                        <p:attrNameLst>
                                          <p:attrName>ppt_y</p:attrName>
                                        </p:attrNameLst>
                                      </p:cBhvr>
                                      <p:tavLst>
                                        <p:tav tm="0">
                                          <p:val>
                                            <p:strVal val="0-#ppt_h/2"/>
                                          </p:val>
                                        </p:tav>
                                        <p:tav tm="100000">
                                          <p:val>
                                            <p:strVal val="#ppt_y"/>
                                          </p:val>
                                        </p:tav>
                                      </p:tavLst>
                                    </p:anim>
                                  </p:childTnLst>
                                </p:cTn>
                              </p:par>
                              <p:par>
                                <p:cTn id="72" presetID="21" presetClass="emph" presetSubtype="0" repeatCount="indefinite" fill="hold" grpId="1" nodeType="withEffect">
                                  <p:stCondLst>
                                    <p:cond delay="0"/>
                                  </p:stCondLst>
                                  <p:childTnLst>
                                    <p:animClr clrSpc="hsl" dir="cw">
                                      <p:cBhvr override="childStyle">
                                        <p:cTn id="73" dur="500" fill="hold"/>
                                        <p:tgtEl>
                                          <p:spTgt spid="40977"/>
                                        </p:tgtEl>
                                        <p:attrNameLst>
                                          <p:attrName>style.color</p:attrName>
                                        </p:attrNameLst>
                                      </p:cBhvr>
                                      <p:by>
                                        <p:hsl h="7200000" s="0" l="0"/>
                                      </p:by>
                                    </p:animClr>
                                    <p:animClr clrSpc="hsl" dir="cw">
                                      <p:cBhvr>
                                        <p:cTn id="74" dur="500" fill="hold"/>
                                        <p:tgtEl>
                                          <p:spTgt spid="40977"/>
                                        </p:tgtEl>
                                        <p:attrNameLst>
                                          <p:attrName>fillcolor</p:attrName>
                                        </p:attrNameLst>
                                      </p:cBhvr>
                                      <p:by>
                                        <p:hsl h="7200000" s="0" l="0"/>
                                      </p:by>
                                    </p:animClr>
                                    <p:animClr clrSpc="hsl" dir="cw">
                                      <p:cBhvr>
                                        <p:cTn id="75" dur="500" fill="hold"/>
                                        <p:tgtEl>
                                          <p:spTgt spid="40977"/>
                                        </p:tgtEl>
                                        <p:attrNameLst>
                                          <p:attrName>stroke.color</p:attrName>
                                        </p:attrNameLst>
                                      </p:cBhvr>
                                      <p:by>
                                        <p:hsl h="7200000" s="0" l="0"/>
                                      </p:by>
                                    </p:animClr>
                                    <p:set>
                                      <p:cBhvr>
                                        <p:cTn id="76" dur="500" fill="hold"/>
                                        <p:tgtEl>
                                          <p:spTgt spid="40977"/>
                                        </p:tgtEl>
                                        <p:attrNameLst>
                                          <p:attrName>fill.type</p:attrName>
                                        </p:attrNameLst>
                                      </p:cBhvr>
                                      <p:to>
                                        <p:strVal val="solid"/>
                                      </p:to>
                                    </p:set>
                                  </p:childTnLst>
                                </p:cTn>
                              </p:par>
                              <p:par>
                                <p:cTn id="77" presetID="2" presetClass="entr" presetSubtype="1" repeatCount="indefinite" fill="hold" grpId="0" nodeType="withEffect">
                                  <p:stCondLst>
                                    <p:cond delay="0"/>
                                  </p:stCondLst>
                                  <p:childTnLst>
                                    <p:set>
                                      <p:cBhvr>
                                        <p:cTn id="78" dur="1" fill="hold">
                                          <p:stCondLst>
                                            <p:cond delay="0"/>
                                          </p:stCondLst>
                                        </p:cTn>
                                        <p:tgtEl>
                                          <p:spTgt spid="40978"/>
                                        </p:tgtEl>
                                        <p:attrNameLst>
                                          <p:attrName>style.visibility</p:attrName>
                                        </p:attrNameLst>
                                      </p:cBhvr>
                                      <p:to>
                                        <p:strVal val="visible"/>
                                      </p:to>
                                    </p:set>
                                    <p:anim calcmode="lin" valueType="num">
                                      <p:cBhvr additive="base">
                                        <p:cTn id="79" dur="3000" fill="hold"/>
                                        <p:tgtEl>
                                          <p:spTgt spid="40978"/>
                                        </p:tgtEl>
                                        <p:attrNameLst>
                                          <p:attrName>ppt_x</p:attrName>
                                        </p:attrNameLst>
                                      </p:cBhvr>
                                      <p:tavLst>
                                        <p:tav tm="0">
                                          <p:val>
                                            <p:strVal val="#ppt_x"/>
                                          </p:val>
                                        </p:tav>
                                        <p:tav tm="100000">
                                          <p:val>
                                            <p:strVal val="#ppt_x"/>
                                          </p:val>
                                        </p:tav>
                                      </p:tavLst>
                                    </p:anim>
                                    <p:anim calcmode="lin" valueType="num">
                                      <p:cBhvr additive="base">
                                        <p:cTn id="80" dur="3000" fill="hold"/>
                                        <p:tgtEl>
                                          <p:spTgt spid="40978"/>
                                        </p:tgtEl>
                                        <p:attrNameLst>
                                          <p:attrName>ppt_y</p:attrName>
                                        </p:attrNameLst>
                                      </p:cBhvr>
                                      <p:tavLst>
                                        <p:tav tm="0">
                                          <p:val>
                                            <p:strVal val="0-#ppt_h/2"/>
                                          </p:val>
                                        </p:tav>
                                        <p:tav tm="100000">
                                          <p:val>
                                            <p:strVal val="#ppt_y"/>
                                          </p:val>
                                        </p:tav>
                                      </p:tavLst>
                                    </p:anim>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0978"/>
                                        </p:tgtEl>
                                        <p:attrNameLst>
                                          <p:attrName>style.color</p:attrName>
                                        </p:attrNameLst>
                                      </p:cBhvr>
                                      <p:by>
                                        <p:hsl h="7200000" s="0" l="0"/>
                                      </p:by>
                                    </p:animClr>
                                    <p:animClr clrSpc="hsl" dir="cw">
                                      <p:cBhvr>
                                        <p:cTn id="83" dur="500" fill="hold"/>
                                        <p:tgtEl>
                                          <p:spTgt spid="40978"/>
                                        </p:tgtEl>
                                        <p:attrNameLst>
                                          <p:attrName>fillcolor</p:attrName>
                                        </p:attrNameLst>
                                      </p:cBhvr>
                                      <p:by>
                                        <p:hsl h="7200000" s="0" l="0"/>
                                      </p:by>
                                    </p:animClr>
                                    <p:animClr clrSpc="hsl" dir="cw">
                                      <p:cBhvr>
                                        <p:cTn id="84" dur="500" fill="hold"/>
                                        <p:tgtEl>
                                          <p:spTgt spid="40978"/>
                                        </p:tgtEl>
                                        <p:attrNameLst>
                                          <p:attrName>stroke.color</p:attrName>
                                        </p:attrNameLst>
                                      </p:cBhvr>
                                      <p:by>
                                        <p:hsl h="7200000" s="0" l="0"/>
                                      </p:by>
                                    </p:animClr>
                                    <p:set>
                                      <p:cBhvr>
                                        <p:cTn id="85" dur="500" fill="hold"/>
                                        <p:tgtEl>
                                          <p:spTgt spid="40978"/>
                                        </p:tgtEl>
                                        <p:attrNameLst>
                                          <p:attrName>fill.type</p:attrName>
                                        </p:attrNameLst>
                                      </p:cBhvr>
                                      <p:to>
                                        <p:strVal val="solid"/>
                                      </p:to>
                                    </p:set>
                                  </p:childTnLst>
                                </p:cTn>
                              </p:par>
                              <p:par>
                                <p:cTn id="86" presetID="7" presetClass="entr" presetSubtype="4" fill="hold" nodeType="withEffect">
                                  <p:stCondLst>
                                    <p:cond delay="0"/>
                                  </p:stCondLst>
                                  <p:childTnLst>
                                    <p:set>
                                      <p:cBhvr>
                                        <p:cTn id="87" dur="1" fill="hold">
                                          <p:stCondLst>
                                            <p:cond delay="0"/>
                                          </p:stCondLst>
                                        </p:cTn>
                                        <p:tgtEl>
                                          <p:spTgt spid="40979"/>
                                        </p:tgtEl>
                                        <p:attrNameLst>
                                          <p:attrName>style.visibility</p:attrName>
                                        </p:attrNameLst>
                                      </p:cBhvr>
                                      <p:to>
                                        <p:strVal val="visible"/>
                                      </p:to>
                                    </p:set>
                                    <p:anim calcmode="lin" valueType="num">
                                      <p:cBhvr additive="base">
                                        <p:cTn id="88" dur="2000" fill="hold"/>
                                        <p:tgtEl>
                                          <p:spTgt spid="40979"/>
                                        </p:tgtEl>
                                        <p:attrNameLst>
                                          <p:attrName>ppt_x</p:attrName>
                                        </p:attrNameLst>
                                      </p:cBhvr>
                                      <p:tavLst>
                                        <p:tav tm="0">
                                          <p:val>
                                            <p:strVal val="#ppt_x"/>
                                          </p:val>
                                        </p:tav>
                                        <p:tav tm="100000">
                                          <p:val>
                                            <p:strVal val="#ppt_x"/>
                                          </p:val>
                                        </p:tav>
                                      </p:tavLst>
                                    </p:anim>
                                    <p:anim calcmode="lin" valueType="num">
                                      <p:cBhvr additive="base">
                                        <p:cTn id="89" dur="2000" fill="hold"/>
                                        <p:tgtEl>
                                          <p:spTgt spid="40979"/>
                                        </p:tgtEl>
                                        <p:attrNameLst>
                                          <p:attrName>ppt_y</p:attrName>
                                        </p:attrNameLst>
                                      </p:cBhvr>
                                      <p:tavLst>
                                        <p:tav tm="0">
                                          <p:val>
                                            <p:strVal val="1+#ppt_h/2"/>
                                          </p:val>
                                        </p:tav>
                                        <p:tav tm="100000">
                                          <p:val>
                                            <p:strVal val="#ppt_y"/>
                                          </p:val>
                                        </p:tav>
                                      </p:tavLst>
                                    </p:anim>
                                  </p:childTnLst>
                                </p:cTn>
                              </p:par>
                              <p:par>
                                <p:cTn id="90" presetID="8" presetClass="entr" presetSubtype="16" fill="hold" nodeType="withEffect">
                                  <p:stCondLst>
                                    <p:cond delay="0"/>
                                  </p:stCondLst>
                                  <p:childTnLst>
                                    <p:set>
                                      <p:cBhvr>
                                        <p:cTn id="91" dur="1" fill="hold">
                                          <p:stCondLst>
                                            <p:cond delay="0"/>
                                          </p:stCondLst>
                                        </p:cTn>
                                        <p:tgtEl>
                                          <p:spTgt spid="40962"/>
                                        </p:tgtEl>
                                        <p:attrNameLst>
                                          <p:attrName>style.visibility</p:attrName>
                                        </p:attrNameLst>
                                      </p:cBhvr>
                                      <p:to>
                                        <p:strVal val="visible"/>
                                      </p:to>
                                    </p:set>
                                    <p:animEffect transition="in" filter="diamond(in)">
                                      <p:cBhvr>
                                        <p:cTn id="92" dur="1000"/>
                                        <p:tgtEl>
                                          <p:spTgt spid="40962"/>
                                        </p:tgtEl>
                                      </p:cBhvr>
                                    </p:animEffect>
                                  </p:childTnLst>
                                </p:cTn>
                              </p:par>
                              <p:par>
                                <p:cTn id="93" presetID="55" presetClass="entr" presetSubtype="0" fill="hold" nodeType="withEffect">
                                  <p:stCondLst>
                                    <p:cond delay="0"/>
                                  </p:stCondLst>
                                  <p:childTnLst>
                                    <p:set>
                                      <p:cBhvr>
                                        <p:cTn id="94" dur="1" fill="hold">
                                          <p:stCondLst>
                                            <p:cond delay="0"/>
                                          </p:stCondLst>
                                        </p:cTn>
                                        <p:tgtEl>
                                          <p:spTgt spid="40982"/>
                                        </p:tgtEl>
                                        <p:attrNameLst>
                                          <p:attrName>style.visibility</p:attrName>
                                        </p:attrNameLst>
                                      </p:cBhvr>
                                      <p:to>
                                        <p:strVal val="visible"/>
                                      </p:to>
                                    </p:set>
                                    <p:anim calcmode="lin" valueType="num">
                                      <p:cBhvr>
                                        <p:cTn id="95" dur="1000" fill="hold"/>
                                        <p:tgtEl>
                                          <p:spTgt spid="40982"/>
                                        </p:tgtEl>
                                        <p:attrNameLst>
                                          <p:attrName>ppt_w</p:attrName>
                                        </p:attrNameLst>
                                      </p:cBhvr>
                                      <p:tavLst>
                                        <p:tav tm="0">
                                          <p:val>
                                            <p:strVal val="#ppt_w*0.70"/>
                                          </p:val>
                                        </p:tav>
                                        <p:tav tm="100000">
                                          <p:val>
                                            <p:strVal val="#ppt_w"/>
                                          </p:val>
                                        </p:tav>
                                      </p:tavLst>
                                    </p:anim>
                                    <p:anim calcmode="lin" valueType="num">
                                      <p:cBhvr>
                                        <p:cTn id="96" dur="1000" fill="hold"/>
                                        <p:tgtEl>
                                          <p:spTgt spid="40982"/>
                                        </p:tgtEl>
                                        <p:attrNameLst>
                                          <p:attrName>ppt_h</p:attrName>
                                        </p:attrNameLst>
                                      </p:cBhvr>
                                      <p:tavLst>
                                        <p:tav tm="0">
                                          <p:val>
                                            <p:strVal val="#ppt_h"/>
                                          </p:val>
                                        </p:tav>
                                        <p:tav tm="100000">
                                          <p:val>
                                            <p:strVal val="#ppt_h"/>
                                          </p:val>
                                        </p:tav>
                                      </p:tavLst>
                                    </p:anim>
                                    <p:animEffect transition="in" filter="fade">
                                      <p:cBhvr>
                                        <p:cTn id="97" dur="1000"/>
                                        <p:tgtEl>
                                          <p:spTgt spid="40982"/>
                                        </p:tgtEl>
                                      </p:cBhvr>
                                    </p:animEffect>
                                  </p:childTnLst>
                                </p:cTn>
                              </p:par>
                              <p:par>
                                <p:cTn id="98" presetID="47" presetClass="entr" presetSubtype="0" fill="hold" nodeType="withEffect">
                                  <p:stCondLst>
                                    <p:cond delay="0"/>
                                  </p:stCondLst>
                                  <p:childTnLst>
                                    <p:set>
                                      <p:cBhvr>
                                        <p:cTn id="99" dur="1" fill="hold">
                                          <p:stCondLst>
                                            <p:cond delay="0"/>
                                          </p:stCondLst>
                                        </p:cTn>
                                        <p:tgtEl>
                                          <p:spTgt spid="40986"/>
                                        </p:tgtEl>
                                        <p:attrNameLst>
                                          <p:attrName>style.visibility</p:attrName>
                                        </p:attrNameLst>
                                      </p:cBhvr>
                                      <p:to>
                                        <p:strVal val="visible"/>
                                      </p:to>
                                    </p:set>
                                    <p:animEffect transition="in" filter="fade">
                                      <p:cBhvr>
                                        <p:cTn id="100" dur="1000"/>
                                        <p:tgtEl>
                                          <p:spTgt spid="40986"/>
                                        </p:tgtEl>
                                      </p:cBhvr>
                                    </p:animEffect>
                                    <p:anim calcmode="lin" valueType="num">
                                      <p:cBhvr>
                                        <p:cTn id="101" dur="1000" fill="hold"/>
                                        <p:tgtEl>
                                          <p:spTgt spid="40986"/>
                                        </p:tgtEl>
                                        <p:attrNameLst>
                                          <p:attrName>ppt_x</p:attrName>
                                        </p:attrNameLst>
                                      </p:cBhvr>
                                      <p:tavLst>
                                        <p:tav tm="0">
                                          <p:val>
                                            <p:strVal val="#ppt_x"/>
                                          </p:val>
                                        </p:tav>
                                        <p:tav tm="100000">
                                          <p:val>
                                            <p:strVal val="#ppt_x"/>
                                          </p:val>
                                        </p:tav>
                                      </p:tavLst>
                                    </p:anim>
                                    <p:anim calcmode="lin" valueType="num">
                                      <p:cBhvr>
                                        <p:cTn id="102" dur="1000" fill="hold"/>
                                        <p:tgtEl>
                                          <p:spTgt spid="40986"/>
                                        </p:tgtEl>
                                        <p:attrNameLst>
                                          <p:attrName>ppt_y</p:attrName>
                                        </p:attrNameLst>
                                      </p:cBhvr>
                                      <p:tavLst>
                                        <p:tav tm="0">
                                          <p:val>
                                            <p:strVal val="#ppt_y-.1"/>
                                          </p:val>
                                        </p:tav>
                                        <p:tav tm="100000">
                                          <p:val>
                                            <p:strVal val="#ppt_y"/>
                                          </p:val>
                                        </p:tav>
                                      </p:tavLst>
                                    </p:anim>
                                  </p:childTnLst>
                                </p:cTn>
                              </p:par>
                              <p:par>
                                <p:cTn id="103" presetID="47" presetClass="entr" presetSubtype="0" fill="hold" nodeType="withEffect">
                                  <p:stCondLst>
                                    <p:cond delay="0"/>
                                  </p:stCondLst>
                                  <p:childTnLst>
                                    <p:set>
                                      <p:cBhvr>
                                        <p:cTn id="104" dur="1" fill="hold">
                                          <p:stCondLst>
                                            <p:cond delay="0"/>
                                          </p:stCondLst>
                                        </p:cTn>
                                        <p:tgtEl>
                                          <p:spTgt spid="40986"/>
                                        </p:tgtEl>
                                        <p:attrNameLst>
                                          <p:attrName>style.visibility</p:attrName>
                                        </p:attrNameLst>
                                      </p:cBhvr>
                                      <p:to>
                                        <p:strVal val="visible"/>
                                      </p:to>
                                    </p:set>
                                    <p:animEffect transition="in" filter="fade">
                                      <p:cBhvr>
                                        <p:cTn id="105" dur="1000"/>
                                        <p:tgtEl>
                                          <p:spTgt spid="40986"/>
                                        </p:tgtEl>
                                      </p:cBhvr>
                                    </p:animEffect>
                                    <p:anim calcmode="lin" valueType="num">
                                      <p:cBhvr>
                                        <p:cTn id="106" dur="1000" fill="hold"/>
                                        <p:tgtEl>
                                          <p:spTgt spid="40986"/>
                                        </p:tgtEl>
                                        <p:attrNameLst>
                                          <p:attrName>ppt_x</p:attrName>
                                        </p:attrNameLst>
                                      </p:cBhvr>
                                      <p:tavLst>
                                        <p:tav tm="0">
                                          <p:val>
                                            <p:strVal val="#ppt_x"/>
                                          </p:val>
                                        </p:tav>
                                        <p:tav tm="100000">
                                          <p:val>
                                            <p:strVal val="#ppt_x"/>
                                          </p:val>
                                        </p:tav>
                                      </p:tavLst>
                                    </p:anim>
                                    <p:anim calcmode="lin" valueType="num">
                                      <p:cBhvr>
                                        <p:cTn id="107" dur="1000" fill="hold"/>
                                        <p:tgtEl>
                                          <p:spTgt spid="40986"/>
                                        </p:tgtEl>
                                        <p:attrNameLst>
                                          <p:attrName>ppt_y</p:attrName>
                                        </p:attrNameLst>
                                      </p:cBhvr>
                                      <p:tavLst>
                                        <p:tav tm="0">
                                          <p:val>
                                            <p:strVal val="#ppt_y-.1"/>
                                          </p:val>
                                        </p:tav>
                                        <p:tav tm="100000">
                                          <p:val>
                                            <p:strVal val="#ppt_y"/>
                                          </p:val>
                                        </p:tav>
                                      </p:tavLst>
                                    </p:anim>
                                  </p:childTnLst>
                                </p:cTn>
                              </p:par>
                              <p:par>
                                <p:cTn id="108" presetID="47" presetClass="entr" presetSubtype="0" fill="hold" nodeType="withEffect">
                                  <p:stCondLst>
                                    <p:cond delay="0"/>
                                  </p:stCondLst>
                                  <p:childTnLst>
                                    <p:set>
                                      <p:cBhvr>
                                        <p:cTn id="109" dur="1" fill="hold">
                                          <p:stCondLst>
                                            <p:cond delay="0"/>
                                          </p:stCondLst>
                                        </p:cTn>
                                        <p:tgtEl>
                                          <p:spTgt spid="40987"/>
                                        </p:tgtEl>
                                        <p:attrNameLst>
                                          <p:attrName>style.visibility</p:attrName>
                                        </p:attrNameLst>
                                      </p:cBhvr>
                                      <p:to>
                                        <p:strVal val="visible"/>
                                      </p:to>
                                    </p:set>
                                    <p:animEffect transition="in" filter="fade">
                                      <p:cBhvr>
                                        <p:cTn id="110" dur="1000"/>
                                        <p:tgtEl>
                                          <p:spTgt spid="40987"/>
                                        </p:tgtEl>
                                      </p:cBhvr>
                                    </p:animEffect>
                                    <p:anim calcmode="lin" valueType="num">
                                      <p:cBhvr>
                                        <p:cTn id="111" dur="1000" fill="hold"/>
                                        <p:tgtEl>
                                          <p:spTgt spid="40987"/>
                                        </p:tgtEl>
                                        <p:attrNameLst>
                                          <p:attrName>ppt_x</p:attrName>
                                        </p:attrNameLst>
                                      </p:cBhvr>
                                      <p:tavLst>
                                        <p:tav tm="0">
                                          <p:val>
                                            <p:strVal val="#ppt_x"/>
                                          </p:val>
                                        </p:tav>
                                        <p:tav tm="100000">
                                          <p:val>
                                            <p:strVal val="#ppt_x"/>
                                          </p:val>
                                        </p:tav>
                                      </p:tavLst>
                                    </p:anim>
                                    <p:anim calcmode="lin" valueType="num">
                                      <p:cBhvr>
                                        <p:cTn id="112" dur="1000" fill="hold"/>
                                        <p:tgtEl>
                                          <p:spTgt spid="40987"/>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40987"/>
                                        </p:tgtEl>
                                        <p:attrNameLst>
                                          <p:attrName>style.visibility</p:attrName>
                                        </p:attrNameLst>
                                      </p:cBhvr>
                                      <p:to>
                                        <p:strVal val="visible"/>
                                      </p:to>
                                    </p:set>
                                    <p:animEffect transition="in" filter="fade">
                                      <p:cBhvr>
                                        <p:cTn id="115" dur="1000"/>
                                        <p:tgtEl>
                                          <p:spTgt spid="40987"/>
                                        </p:tgtEl>
                                      </p:cBhvr>
                                    </p:animEffect>
                                    <p:anim calcmode="lin" valueType="num">
                                      <p:cBhvr>
                                        <p:cTn id="116" dur="1000" fill="hold"/>
                                        <p:tgtEl>
                                          <p:spTgt spid="40987"/>
                                        </p:tgtEl>
                                        <p:attrNameLst>
                                          <p:attrName>ppt_x</p:attrName>
                                        </p:attrNameLst>
                                      </p:cBhvr>
                                      <p:tavLst>
                                        <p:tav tm="0">
                                          <p:val>
                                            <p:strVal val="#ppt_x"/>
                                          </p:val>
                                        </p:tav>
                                        <p:tav tm="100000">
                                          <p:val>
                                            <p:strVal val="#ppt_x"/>
                                          </p:val>
                                        </p:tav>
                                      </p:tavLst>
                                    </p:anim>
                                    <p:anim calcmode="lin" valueType="num">
                                      <p:cBhvr>
                                        <p:cTn id="117" dur="1000" fill="hold"/>
                                        <p:tgtEl>
                                          <p:spTgt spid="40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5" grpId="1" animBg="1"/>
      <p:bldP spid="40966" grpId="0" animBg="1"/>
      <p:bldP spid="40966" grpId="1" animBg="1"/>
      <p:bldP spid="40967" grpId="0" animBg="1"/>
      <p:bldP spid="40967" grpId="1" animBg="1"/>
      <p:bldP spid="40968" grpId="0" animBg="1"/>
      <p:bldP spid="40968" grpId="1" animBg="1"/>
      <p:bldP spid="40974" grpId="0" animBg="1"/>
      <p:bldP spid="40974" grpId="1" animBg="1"/>
      <p:bldP spid="40975" grpId="0" animBg="1"/>
      <p:bldP spid="40975" grpId="1" animBg="1"/>
      <p:bldP spid="40976" grpId="0" animBg="1"/>
      <p:bldP spid="40976" grpId="1" animBg="1"/>
      <p:bldP spid="40977" grpId="0" animBg="1"/>
      <p:bldP spid="40977" grpId="1" animBg="1"/>
      <p:bldP spid="40978" grpId="0" animBg="1"/>
      <p:bldP spid="4097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rames PPT 00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4275" name="Group 3"/>
          <p:cNvGrpSpPr>
            <a:grpSpLocks/>
          </p:cNvGrpSpPr>
          <p:nvPr/>
        </p:nvGrpSpPr>
        <p:grpSpPr bwMode="auto">
          <a:xfrm>
            <a:off x="457200" y="457200"/>
            <a:ext cx="8153400" cy="5943600"/>
            <a:chOff x="288" y="288"/>
            <a:chExt cx="5136" cy="3744"/>
          </a:xfrm>
        </p:grpSpPr>
        <p:sp>
          <p:nvSpPr>
            <p:cNvPr id="60430" name="Rectangle 4"/>
            <p:cNvSpPr>
              <a:spLocks noChangeArrowheads="1"/>
            </p:cNvSpPr>
            <p:nvPr/>
          </p:nvSpPr>
          <p:spPr bwMode="auto">
            <a:xfrm>
              <a:off x="288" y="1872"/>
              <a:ext cx="384" cy="528"/>
            </a:xfrm>
            <a:prstGeom prst="rect">
              <a:avLst/>
            </a:prstGeom>
            <a:gradFill rotWithShape="1">
              <a:gsLst>
                <a:gs pos="0">
                  <a:schemeClr val="bg1"/>
                </a:gs>
                <a:gs pos="100000">
                  <a:srgbClr val="99FF66"/>
                </a:gs>
              </a:gsLst>
              <a:path path="shape">
                <a:fillToRect l="50000" t="50000" r="50000" b="50000"/>
              </a:path>
            </a:gradFill>
            <a:ln w="762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66"/>
                  </a:solidFill>
                  <a:latin typeface="Times New Roman" pitchFamily="18" charset="0"/>
                  <a:cs typeface="Times New Roman" pitchFamily="18" charset="0"/>
                </a:rPr>
                <a:t>Mĩ</a:t>
              </a:r>
            </a:p>
          </p:txBody>
        </p:sp>
        <p:sp>
          <p:nvSpPr>
            <p:cNvPr id="54277" name="Rectangle 5"/>
            <p:cNvSpPr>
              <a:spLocks noChangeArrowheads="1"/>
            </p:cNvSpPr>
            <p:nvPr/>
          </p:nvSpPr>
          <p:spPr bwMode="auto">
            <a:xfrm>
              <a:off x="1344" y="1824"/>
              <a:ext cx="2400" cy="1104"/>
            </a:xfrm>
            <a:prstGeom prst="rect">
              <a:avLst/>
            </a:prstGeom>
            <a:gradFill rotWithShape="1">
              <a:gsLst>
                <a:gs pos="0">
                  <a:schemeClr val="folHlink"/>
                </a:gs>
                <a:gs pos="50000">
                  <a:schemeClr val="bg1"/>
                </a:gs>
                <a:gs pos="100000">
                  <a:schemeClr val="folHlink"/>
                </a:gs>
              </a:gsLst>
              <a:lin ang="0" scaled="1"/>
            </a:gradFill>
            <a:ln w="381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a:solidFill>
                    <a:srgbClr val="0000FF"/>
                  </a:solidFill>
                  <a:latin typeface="Times New Roman" pitchFamily="18" charset="0"/>
                  <a:cs typeface="Times New Roman" pitchFamily="18" charset="0"/>
                </a:rPr>
                <a:t>Khủng bố dã man những </a:t>
              </a:r>
            </a:p>
            <a:p>
              <a:pPr algn="just" eaLnBrk="0" hangingPunct="0">
                <a:defRPr/>
              </a:pPr>
              <a:r>
                <a:rPr lang="en-US" sz="2800">
                  <a:solidFill>
                    <a:srgbClr val="0000FF"/>
                  </a:solidFill>
                  <a:latin typeface="Times New Roman" pitchFamily="18" charset="0"/>
                  <a:cs typeface="Times New Roman" pitchFamily="18" charset="0"/>
                </a:rPr>
                <a:t>người đòi hiệp  thương</a:t>
              </a:r>
            </a:p>
            <a:p>
              <a:pPr algn="just" eaLnBrk="0" hangingPunct="0">
                <a:defRPr/>
              </a:pPr>
              <a:r>
                <a:rPr lang="en-US" sz="2800">
                  <a:solidFill>
                    <a:srgbClr val="0000FF"/>
                  </a:solidFill>
                  <a:latin typeface="Times New Roman" pitchFamily="18" charset="0"/>
                  <a:cs typeface="Times New Roman" pitchFamily="18" charset="0"/>
                </a:rPr>
                <a:t>tổng tuyển cử,thống nhất</a:t>
              </a:r>
            </a:p>
            <a:p>
              <a:pPr algn="just" eaLnBrk="0" hangingPunct="0">
                <a:defRPr/>
              </a:pPr>
              <a:r>
                <a:rPr lang="en-US" sz="2800">
                  <a:solidFill>
                    <a:srgbClr val="0000FF"/>
                  </a:solidFill>
                  <a:latin typeface="Times New Roman" pitchFamily="18" charset="0"/>
                  <a:cs typeface="Times New Roman" pitchFamily="18" charset="0"/>
                </a:rPr>
                <a:t>đất nước  </a:t>
              </a:r>
            </a:p>
          </p:txBody>
        </p:sp>
        <p:sp>
          <p:nvSpPr>
            <p:cNvPr id="2" name="Rectangle 6"/>
            <p:cNvSpPr>
              <a:spLocks noChangeArrowheads="1"/>
            </p:cNvSpPr>
            <p:nvPr/>
          </p:nvSpPr>
          <p:spPr bwMode="auto">
            <a:xfrm>
              <a:off x="1344" y="3120"/>
              <a:ext cx="2400" cy="912"/>
            </a:xfrm>
            <a:prstGeom prst="rect">
              <a:avLst/>
            </a:prstGeom>
            <a:gradFill rotWithShape="1">
              <a:gsLst>
                <a:gs pos="0">
                  <a:schemeClr val="hlink"/>
                </a:gs>
                <a:gs pos="50000">
                  <a:schemeClr val="bg1"/>
                </a:gs>
                <a:gs pos="100000">
                  <a:schemeClr val="hlink"/>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a:solidFill>
                    <a:srgbClr val="0000FF"/>
                  </a:solidFill>
                  <a:latin typeface="Times New Roman" pitchFamily="18" charset="0"/>
                  <a:cs typeface="Times New Roman" pitchFamily="18" charset="0"/>
                </a:rPr>
                <a:t>Thực hiện chính sách </a:t>
              </a:r>
            </a:p>
            <a:p>
              <a:pPr algn="just" eaLnBrk="0" hangingPunct="0">
                <a:defRPr/>
              </a:pPr>
              <a:r>
                <a:rPr lang="en-US" sz="2800">
                  <a:solidFill>
                    <a:srgbClr val="0000FF"/>
                  </a:solidFill>
                  <a:latin typeface="Times New Roman" pitchFamily="18" charset="0"/>
                  <a:cs typeface="Times New Roman" pitchFamily="18" charset="0"/>
                </a:rPr>
                <a:t>“tố cộng”, “diệt cộng”</a:t>
              </a:r>
            </a:p>
            <a:p>
              <a:pPr algn="just" eaLnBrk="0" hangingPunct="0">
                <a:defRPr/>
              </a:pPr>
              <a:r>
                <a:rPr lang="en-US" sz="2800">
                  <a:solidFill>
                    <a:srgbClr val="0000FF"/>
                  </a:solidFill>
                  <a:latin typeface="Times New Roman" pitchFamily="18" charset="0"/>
                  <a:cs typeface="Times New Roman" pitchFamily="18" charset="0"/>
                </a:rPr>
                <a:t>dã man.</a:t>
              </a:r>
            </a:p>
          </p:txBody>
        </p:sp>
        <p:sp>
          <p:nvSpPr>
            <p:cNvPr id="3" name="Rectangle 7"/>
            <p:cNvSpPr>
              <a:spLocks noChangeArrowheads="1"/>
            </p:cNvSpPr>
            <p:nvPr/>
          </p:nvSpPr>
          <p:spPr bwMode="auto">
            <a:xfrm>
              <a:off x="4320" y="1200"/>
              <a:ext cx="1104" cy="1920"/>
            </a:xfrm>
            <a:prstGeom prst="rect">
              <a:avLst/>
            </a:prstGeom>
            <a:gradFill rotWithShape="1">
              <a:gsLst>
                <a:gs pos="0">
                  <a:srgbClr val="009900"/>
                </a:gs>
                <a:gs pos="50000">
                  <a:schemeClr val="bg1"/>
                </a:gs>
                <a:gs pos="100000">
                  <a:srgbClr val="009900"/>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400" b="1" dirty="0" err="1">
                  <a:solidFill>
                    <a:srgbClr val="0000FF"/>
                  </a:solidFill>
                  <a:latin typeface="Times New Roman" pitchFamily="18" charset="0"/>
                  <a:cs typeface="Times New Roman" pitchFamily="18" charset="0"/>
                </a:rPr>
                <a:t>Hiệp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định</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Giơ</a:t>
              </a:r>
              <a:r>
                <a:rPr lang="en-US" sz="2400" b="1" dirty="0">
                  <a:solidFill>
                    <a:srgbClr val="0000FF"/>
                  </a:solidFill>
                  <a:latin typeface="Times New Roman" pitchFamily="18" charset="0"/>
                  <a:cs typeface="Times New Roman" pitchFamily="18" charset="0"/>
                </a:rPr>
                <a:t>-ne-</a:t>
              </a:r>
              <a:r>
                <a:rPr lang="en-US" sz="2400" b="1" dirty="0" err="1">
                  <a:solidFill>
                    <a:srgbClr val="0000FF"/>
                  </a:solidFill>
                  <a:latin typeface="Times New Roman" pitchFamily="18" charset="0"/>
                  <a:cs typeface="Times New Roman" pitchFamily="18" charset="0"/>
                </a:rPr>
                <a:t>vơ</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xé</a:t>
              </a:r>
              <a:r>
                <a:rPr lang="en-US" sz="2400" b="1" dirty="0" smtClean="0">
                  <a:solidFill>
                    <a:srgbClr val="0000FF"/>
                  </a:solidFill>
                  <a:latin typeface="Times New Roman" pitchFamily="18" charset="0"/>
                  <a:cs typeface="Times New Roman" pitchFamily="18" charset="0"/>
                </a:rPr>
                <a:t>, </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chia </a:t>
              </a:r>
              <a:r>
                <a:rPr lang="en-US" sz="2400" b="1" dirty="0" err="1">
                  <a:solidFill>
                    <a:srgbClr val="0000FF"/>
                  </a:solidFill>
                  <a:latin typeface="Times New Roman" pitchFamily="18" charset="0"/>
                  <a:cs typeface="Times New Roman" pitchFamily="18" charset="0"/>
                </a:rPr>
                <a:t>cắt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lâu</a:t>
              </a:r>
              <a:r>
                <a:rPr lang="en-US" sz="2400" b="1" dirty="0">
                  <a:solidFill>
                    <a:srgbClr val="0000FF"/>
                  </a:solidFill>
                  <a:latin typeface="Times New Roman" pitchFamily="18" charset="0"/>
                  <a:cs typeface="Times New Roman" pitchFamily="18" charset="0"/>
                </a:rPr>
                <a:t> </a:t>
              </a:r>
            </a:p>
            <a:p>
              <a:pPr algn="ctr" eaLnBrk="0" hangingPunct="0">
                <a:defRPr/>
              </a:pPr>
              <a:r>
                <a:rPr lang="en-US" sz="2400" b="1" dirty="0" err="1">
                  <a:solidFill>
                    <a:srgbClr val="0000FF"/>
                  </a:solidFill>
                  <a:latin typeface="Times New Roman" pitchFamily="18" charset="0"/>
                  <a:cs typeface="Times New Roman" pitchFamily="18" charset="0"/>
                </a:rPr>
                <a:t>dài</a:t>
              </a:r>
              <a:endParaRPr lang="en-US" sz="2400" b="1" dirty="0">
                <a:solidFill>
                  <a:srgbClr val="0000FF"/>
                </a:solidFill>
                <a:latin typeface="Times New Roman" pitchFamily="18" charset="0"/>
                <a:cs typeface="Times New Roman" pitchFamily="18" charset="0"/>
              </a:endParaRPr>
            </a:p>
          </p:txBody>
        </p:sp>
        <p:sp>
          <p:nvSpPr>
            <p:cNvPr id="4" name="Rectangle 8"/>
            <p:cNvSpPr>
              <a:spLocks noChangeArrowheads="1"/>
            </p:cNvSpPr>
            <p:nvPr/>
          </p:nvSpPr>
          <p:spPr bwMode="auto">
            <a:xfrm>
              <a:off x="1392" y="288"/>
              <a:ext cx="2304" cy="624"/>
            </a:xfrm>
            <a:prstGeom prst="rect">
              <a:avLst/>
            </a:prstGeom>
            <a:gradFill rotWithShape="1">
              <a:gsLst>
                <a:gs pos="0">
                  <a:srgbClr val="66FFFF"/>
                </a:gs>
                <a:gs pos="50000">
                  <a:schemeClr val="bg1"/>
                </a:gs>
                <a:gs pos="100000">
                  <a:srgbClr val="66FFFF"/>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b="1">
                  <a:solidFill>
                    <a:srgbClr val="0000FF"/>
                  </a:solidFill>
                  <a:latin typeface="Times New Roman" pitchFamily="18" charset="0"/>
                  <a:cs typeface="Times New Roman" pitchFamily="18" charset="0"/>
                </a:rPr>
                <a:t>Lập chính quyền tay </a:t>
              </a:r>
            </a:p>
            <a:p>
              <a:pPr algn="just" eaLnBrk="0" hangingPunct="0">
                <a:defRPr/>
              </a:pPr>
              <a:r>
                <a:rPr lang="en-US" sz="2800" b="1">
                  <a:solidFill>
                    <a:srgbClr val="0000FF"/>
                  </a:solidFill>
                  <a:latin typeface="Times New Roman" pitchFamily="18" charset="0"/>
                  <a:cs typeface="Times New Roman" pitchFamily="18" charset="0"/>
                </a:rPr>
                <a:t>sai Ngô Đình Diệm</a:t>
              </a:r>
            </a:p>
          </p:txBody>
        </p:sp>
        <p:sp>
          <p:nvSpPr>
            <p:cNvPr id="5" name="Rectangle 9"/>
            <p:cNvSpPr>
              <a:spLocks noChangeArrowheads="1"/>
            </p:cNvSpPr>
            <p:nvPr/>
          </p:nvSpPr>
          <p:spPr bwMode="auto">
            <a:xfrm>
              <a:off x="1344" y="1056"/>
              <a:ext cx="2352" cy="576"/>
            </a:xfrm>
            <a:prstGeom prst="rect">
              <a:avLst/>
            </a:prstGeom>
            <a:gradFill rotWithShape="1">
              <a:gsLst>
                <a:gs pos="0">
                  <a:schemeClr val="hlink"/>
                </a:gs>
                <a:gs pos="50000">
                  <a:schemeClr val="bg1"/>
                </a:gs>
                <a:gs pos="100000">
                  <a:schemeClr val="hlink"/>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b="1">
                  <a:solidFill>
                    <a:srgbClr val="FF0066"/>
                  </a:solidFill>
                  <a:latin typeface="Times New Roman" pitchFamily="18" charset="0"/>
                  <a:cs typeface="Times New Roman" pitchFamily="18" charset="0"/>
                </a:rPr>
                <a:t>Ra sức chống phá lực </a:t>
              </a:r>
            </a:p>
            <a:p>
              <a:pPr algn="just" eaLnBrk="0" hangingPunct="0">
                <a:defRPr/>
              </a:pPr>
              <a:r>
                <a:rPr lang="en-US" sz="2800" b="1">
                  <a:solidFill>
                    <a:srgbClr val="FF0066"/>
                  </a:solidFill>
                  <a:latin typeface="Times New Roman" pitchFamily="18" charset="0"/>
                  <a:cs typeface="Times New Roman" pitchFamily="18" charset="0"/>
                </a:rPr>
                <a:t>lượng cách mạng</a:t>
              </a:r>
            </a:p>
          </p:txBody>
        </p:sp>
      </p:grpSp>
      <p:grpSp>
        <p:nvGrpSpPr>
          <p:cNvPr id="54282" name="Group 10"/>
          <p:cNvGrpSpPr>
            <a:grpSpLocks/>
          </p:cNvGrpSpPr>
          <p:nvPr/>
        </p:nvGrpSpPr>
        <p:grpSpPr bwMode="auto">
          <a:xfrm>
            <a:off x="1066800" y="1143000"/>
            <a:ext cx="1143000" cy="4419600"/>
            <a:chOff x="672" y="720"/>
            <a:chExt cx="720" cy="2784"/>
          </a:xfrm>
        </p:grpSpPr>
        <p:sp>
          <p:nvSpPr>
            <p:cNvPr id="60426" name="Line 11"/>
            <p:cNvSpPr>
              <a:spLocks noChangeShapeType="1"/>
            </p:cNvSpPr>
            <p:nvPr/>
          </p:nvSpPr>
          <p:spPr bwMode="auto">
            <a:xfrm flipV="1">
              <a:off x="672" y="720"/>
              <a:ext cx="720" cy="129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7" name="Line 12"/>
            <p:cNvSpPr>
              <a:spLocks noChangeShapeType="1"/>
            </p:cNvSpPr>
            <p:nvPr/>
          </p:nvSpPr>
          <p:spPr bwMode="auto">
            <a:xfrm flipV="1">
              <a:off x="672" y="1392"/>
              <a:ext cx="672" cy="672"/>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8" name="Line 13"/>
            <p:cNvSpPr>
              <a:spLocks noChangeShapeType="1"/>
            </p:cNvSpPr>
            <p:nvPr/>
          </p:nvSpPr>
          <p:spPr bwMode="auto">
            <a:xfrm>
              <a:off x="672" y="2208"/>
              <a:ext cx="672" cy="129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9" name="Line 14"/>
            <p:cNvSpPr>
              <a:spLocks noChangeShapeType="1"/>
            </p:cNvSpPr>
            <p:nvPr/>
          </p:nvSpPr>
          <p:spPr bwMode="auto">
            <a:xfrm>
              <a:off x="672" y="2160"/>
              <a:ext cx="720" cy="4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4287" name="Group 15"/>
          <p:cNvGrpSpPr>
            <a:grpSpLocks/>
          </p:cNvGrpSpPr>
          <p:nvPr/>
        </p:nvGrpSpPr>
        <p:grpSpPr bwMode="auto">
          <a:xfrm>
            <a:off x="5867400" y="838200"/>
            <a:ext cx="990600" cy="4800600"/>
            <a:chOff x="3696" y="528"/>
            <a:chExt cx="624" cy="3024"/>
          </a:xfrm>
        </p:grpSpPr>
        <p:sp>
          <p:nvSpPr>
            <p:cNvPr id="60422" name="Line 16"/>
            <p:cNvSpPr>
              <a:spLocks noChangeShapeType="1"/>
            </p:cNvSpPr>
            <p:nvPr/>
          </p:nvSpPr>
          <p:spPr bwMode="auto">
            <a:xfrm flipV="1">
              <a:off x="3744" y="2064"/>
              <a:ext cx="576" cy="148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3" name="Line 17"/>
            <p:cNvSpPr>
              <a:spLocks noChangeShapeType="1"/>
            </p:cNvSpPr>
            <p:nvPr/>
          </p:nvSpPr>
          <p:spPr bwMode="auto">
            <a:xfrm flipV="1">
              <a:off x="3744" y="1968"/>
              <a:ext cx="576" cy="24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4" name="Line 18"/>
            <p:cNvSpPr>
              <a:spLocks noChangeShapeType="1"/>
            </p:cNvSpPr>
            <p:nvPr/>
          </p:nvSpPr>
          <p:spPr bwMode="auto">
            <a:xfrm>
              <a:off x="3696" y="1392"/>
              <a:ext cx="624" cy="52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5" name="Line 19"/>
            <p:cNvSpPr>
              <a:spLocks noChangeShapeType="1"/>
            </p:cNvSpPr>
            <p:nvPr/>
          </p:nvSpPr>
          <p:spPr bwMode="auto">
            <a:xfrm>
              <a:off x="3696" y="528"/>
              <a:ext cx="624" cy="1344"/>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edge">
                                      <p:cBhvr>
                                        <p:cTn id="7" dur="5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4282"/>
                                        </p:tgtEl>
                                        <p:attrNameLst>
                                          <p:attrName>style.visibility</p:attrName>
                                        </p:attrNameLst>
                                      </p:cBhvr>
                                      <p:to>
                                        <p:strVal val="visible"/>
                                      </p:to>
                                    </p:set>
                                    <p:animEffect transition="in" filter="wedge">
                                      <p:cBhvr>
                                        <p:cTn id="12" dur="500"/>
                                        <p:tgtEl>
                                          <p:spTgt spid="54282"/>
                                        </p:tgtEl>
                                      </p:cBhvr>
                                    </p:animEffect>
                                  </p:childTnLst>
                                </p:cTn>
                              </p:par>
                            </p:childTnLst>
                          </p:cTn>
                        </p:par>
                        <p:par>
                          <p:cTn id="13" fill="hold" nodeType="afterGroup">
                            <p:stCondLst>
                              <p:cond delay="500"/>
                            </p:stCondLst>
                            <p:childTnLst>
                              <p:par>
                                <p:cTn id="14" presetID="20" presetClass="entr" presetSubtype="0" fill="hold" nodeType="afterEffect">
                                  <p:stCondLst>
                                    <p:cond delay="0"/>
                                  </p:stCondLst>
                                  <p:childTnLst>
                                    <p:set>
                                      <p:cBhvr>
                                        <p:cTn id="15" dur="1" fill="hold">
                                          <p:stCondLst>
                                            <p:cond delay="0"/>
                                          </p:stCondLst>
                                        </p:cTn>
                                        <p:tgtEl>
                                          <p:spTgt spid="54287"/>
                                        </p:tgtEl>
                                        <p:attrNameLst>
                                          <p:attrName>style.visibility</p:attrName>
                                        </p:attrNameLst>
                                      </p:cBhvr>
                                      <p:to>
                                        <p:strVal val="visible"/>
                                      </p:to>
                                    </p:set>
                                    <p:animEffect transition="in" filter="wedge">
                                      <p:cBhvr>
                                        <p:cTn id="16" dur="500"/>
                                        <p:tgtEl>
                                          <p:spTgt spid="54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CauHoBenBoHienLuong-AnhTho_3dzyz.mp3">
            <a:hlinkClick r:id="" action="ppaction://media"/>
          </p:cNvPr>
          <p:cNvPicPr>
            <a:picLocks noChangeAspect="1"/>
          </p:cNvPicPr>
          <p:nvPr>
            <a:videoFile r:link="rId1"/>
            <p:extLst>
              <p:ext uri="{DAA4B4D4-6D71-4841-9C94-3DE7FCFB9230}">
                <p14:media xmlns:p14="http://schemas.microsoft.com/office/powerpoint/2010/main" xmlns="" r:embed="rId4">
                  <p14:trim st="27928.0704" end="148733.2149"/>
                </p14:media>
              </p:ext>
            </p:extLst>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88263" y="5410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5475"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304800"/>
            <a:ext cx="82296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43" name="Rectangle 3"/>
          <p:cNvSpPr>
            <a:spLocks noChangeArrowheads="1"/>
          </p:cNvSpPr>
          <p:nvPr/>
        </p:nvSpPr>
        <p:spPr bwMode="auto">
          <a:xfrm>
            <a:off x="1905000" y="6096000"/>
            <a:ext cx="6019800" cy="762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400" b="1"/>
              <a:t>Mĩ - Diệm</a:t>
            </a:r>
            <a:r>
              <a:rPr lang="en-US" b="1"/>
              <a:t> </a:t>
            </a:r>
            <a:r>
              <a:rPr lang="en-US" sz="2400" b="1"/>
              <a:t>tàn sát đồng bào Miền Nam</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p:txBody>
          <a:bodyPr/>
          <a:lstStyle/>
          <a:p>
            <a:pPr eaLnBrk="1" hangingPunct="1"/>
            <a:endParaRPr lang="en-US" smtClean="0"/>
          </a:p>
        </p:txBody>
      </p:sp>
      <p:grpSp>
        <p:nvGrpSpPr>
          <p:cNvPr id="62467" name="Group 3"/>
          <p:cNvGrpSpPr>
            <a:grpSpLocks/>
          </p:cNvGrpSpPr>
          <p:nvPr/>
        </p:nvGrpSpPr>
        <p:grpSpPr bwMode="auto">
          <a:xfrm>
            <a:off x="0" y="0"/>
            <a:ext cx="9144000" cy="6858000"/>
            <a:chOff x="0" y="709"/>
            <a:chExt cx="5760" cy="3611"/>
          </a:xfrm>
        </p:grpSpPr>
        <p:pic>
          <p:nvPicPr>
            <p:cNvPr id="6246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09"/>
              <a:ext cx="5760" cy="3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2469" name="Text Box 5"/>
            <p:cNvSpPr txBox="1">
              <a:spLocks noChangeArrowheads="1"/>
            </p:cNvSpPr>
            <p:nvPr/>
          </p:nvSpPr>
          <p:spPr bwMode="auto">
            <a:xfrm>
              <a:off x="158" y="799"/>
              <a:ext cx="1815" cy="723"/>
            </a:xfrm>
            <a:prstGeom prst="rect">
              <a:avLst/>
            </a:prstGeom>
            <a:solidFill>
              <a:schemeClr val="tx2"/>
            </a:solidFill>
            <a:ln>
              <a:noFill/>
            </a:ln>
            <a:effectLst/>
            <a:extLst>
              <a:ext uri="{91240B29-F687-4F45-9708-019B960494DF}">
                <a14:hiddenLine xmlns:a14="http://schemas.microsoft.com/office/drawing/2010/main" xmlns="" w="19050">
                  <a:solidFill>
                    <a:srgbClr val="993366"/>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CA" sz="2800">
                  <a:solidFill>
                    <a:srgbClr val="FF0066"/>
                  </a:solidFill>
                  <a:latin typeface="Times New Roman" pitchFamily="18" charset="0"/>
                  <a:cs typeface="Times New Roman" pitchFamily="18" charset="0"/>
                </a:rPr>
                <a:t>Mĩ –Diệm giết cả những người dân vô tội .</a:t>
              </a:r>
              <a:endParaRPr lang="en-US" sz="2800">
                <a:solidFill>
                  <a:srgbClr val="FF0066"/>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gày Kí Hiệp Định Geneve.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xmlns="" val="0"/>
              </a:ext>
            </a:extLst>
          </a:blip>
          <a:srcRect/>
          <a:stretch>
            <a:fillRect/>
          </a:stretch>
        </p:blipFill>
        <p:spPr bwMode="auto">
          <a:xfrm>
            <a:off x="533400" y="609600"/>
            <a:ext cx="80772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9740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Hiep dinh Geneve 195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12"/>
          <p:cNvSpPr>
            <a:spLocks noRot="1" noChangeArrowheads="1"/>
          </p:cNvSpPr>
          <p:nvPr/>
        </p:nvSpPr>
        <p:spPr bwMode="auto">
          <a:xfrm>
            <a:off x="762000" y="6096000"/>
            <a:ext cx="7162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000" b="1">
                <a:solidFill>
                  <a:srgbClr val="0000FF"/>
                </a:solidFill>
                <a:latin typeface=".VnArabia" pitchFamily="34" charset="0"/>
              </a:rPr>
              <a:t> </a:t>
            </a:r>
            <a:r>
              <a:rPr lang="en-US" sz="3800" b="1">
                <a:solidFill>
                  <a:srgbClr val="0000FF"/>
                </a:solidFill>
              </a:rPr>
              <a:t> </a:t>
            </a:r>
            <a:r>
              <a:rPr lang="en-US" sz="3800" b="1">
                <a:solidFill>
                  <a:srgbClr val="0000FF"/>
                </a:solidFill>
                <a:latin typeface="Times New Roman" pitchFamily="18" charset="0"/>
              </a:rPr>
              <a:t> </a:t>
            </a:r>
            <a:r>
              <a:rPr lang="en-US" sz="2400" b="1">
                <a:solidFill>
                  <a:srgbClr val="0000CC"/>
                </a:solidFill>
                <a:latin typeface="Times New Roman" pitchFamily="18" charset="0"/>
                <a:cs typeface="Times New Roman" pitchFamily="18" charset="0"/>
              </a:rPr>
              <a:t>Toàn cảnh hội nghị Giơ-ne-vơ 1954</a:t>
            </a: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Rot="1" noChangeArrowheads="1"/>
          </p:cNvSpPr>
          <p:nvPr/>
        </p:nvSpPr>
        <p:spPr bwMode="auto">
          <a:xfrm>
            <a:off x="1752600" y="5791200"/>
            <a:ext cx="54864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2400" b="1">
                <a:solidFill>
                  <a:srgbClr val="0000FF"/>
                </a:solidFill>
                <a:latin typeface="Times New Roman" pitchFamily="18" charset="0"/>
                <a:cs typeface="Times New Roman" pitchFamily="18" charset="0"/>
              </a:rPr>
              <a:t>Ký Hiệp định Giơ-ne-vơ (21/7/1954)</a:t>
            </a:r>
          </a:p>
        </p:txBody>
      </p:sp>
      <p:pic>
        <p:nvPicPr>
          <p:cNvPr id="35843" name="Picture 7" descr="d5c3152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457200"/>
            <a:ext cx="8686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geneva2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286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5255" name="Group 23"/>
          <p:cNvGraphicFramePr>
            <a:graphicFrameLocks noGrp="1"/>
          </p:cNvGraphicFramePr>
          <p:nvPr>
            <p:ph idx="4294967295"/>
          </p:nvPr>
        </p:nvGraphicFramePr>
        <p:xfrm>
          <a:off x="457200" y="4953000"/>
          <a:ext cx="8686800" cy="1905000"/>
        </p:xfrm>
        <a:graphic>
          <a:graphicData uri="http://schemas.openxmlformats.org/drawingml/2006/table">
            <a:tbl>
              <a:tblPr/>
              <a:tblGrid>
                <a:gridCol w="8686800"/>
              </a:tblGrid>
              <a:tr h="1905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A52A2A"/>
                          </a:solidFill>
                          <a:effectLst/>
                          <a:latin typeface="Times New Roman" pitchFamily="18" charset="0"/>
                          <a:cs typeface="Times New Roman" pitchFamily="18" charset="0"/>
                        </a:rPr>
                        <a:t>Thứ trưởng Quốc phòng Tạ Quang Bửu thay mặt Bộ Tổng tư lệnh Quân đội Nhân dân Việt Nam ký Hiệp định đình chiến Genevơ 1954. Người mặc áo trắng là Paul Boncour, Tổng Thư ký Hội nghị Genevơ.</a:t>
                      </a:r>
                      <a:r>
                        <a:rPr kumimoji="0" lang="en-US" sz="3200" b="1" i="0" u="none" strike="noStrike" cap="none" normalizeH="0" baseline="0" smtClean="0">
                          <a:ln>
                            <a:noFill/>
                          </a:ln>
                          <a:solidFill>
                            <a:srgbClr val="A52A2A"/>
                          </a:solidFill>
                          <a:effectLst/>
                          <a:latin typeface="Times New Roman" pitchFamily="18" charset="0"/>
                          <a:cs typeface="Times New Roman" pitchFamily="18" charset="0"/>
                        </a:rPr>
                        <a:t> </a:t>
                      </a:r>
                      <a:endParaRPr kumimoji="0" lang="en-US" sz="8000" b="1" i="0" u="none" strike="noStrike" cap="none" normalizeH="0" baseline="0" smtClean="0">
                        <a:ln>
                          <a:noFill/>
                        </a:ln>
                        <a:solidFill>
                          <a:schemeClr val="tx1"/>
                        </a:solidFill>
                        <a:effectLst/>
                        <a:latin typeface="Comic Sans MS" pitchFamily="66" charset="0"/>
                        <a:cs typeface="Arial"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36869" name="Text Box 24"/>
          <p:cNvSpPr txBox="1">
            <a:spLocks noChangeArrowheads="1"/>
          </p:cNvSpPr>
          <p:nvPr/>
        </p:nvSpPr>
        <p:spPr bwMode="auto">
          <a:xfrm>
            <a:off x="609600" y="3505200"/>
            <a:ext cx="7391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4400">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228600" y="2954338"/>
            <a:ext cx="8413750" cy="859980"/>
            <a:chOff x="268" y="842"/>
            <a:chExt cx="5300" cy="663"/>
          </a:xfrm>
        </p:grpSpPr>
        <p:sp>
          <p:nvSpPr>
            <p:cNvPr id="37901" name="AutoShape 3"/>
            <p:cNvSpPr>
              <a:spLocks noChangeArrowheads="1"/>
            </p:cNvSpPr>
            <p:nvPr/>
          </p:nvSpPr>
          <p:spPr bwMode="gray">
            <a:xfrm>
              <a:off x="268" y="842"/>
              <a:ext cx="5252" cy="646"/>
            </a:xfrm>
            <a:prstGeom prst="roundRect">
              <a:avLst>
                <a:gd name="adj" fmla="val 16667"/>
              </a:avLst>
            </a:prstGeom>
            <a:gradFill rotWithShape="1">
              <a:gsLst>
                <a:gs pos="0">
                  <a:srgbClr val="FFFFCC"/>
                </a:gs>
                <a:gs pos="50000">
                  <a:srgbClr val="FFFFFF"/>
                </a:gs>
                <a:gs pos="100000">
                  <a:srgbClr val="FF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7902" name="Text Box 4"/>
            <p:cNvSpPr txBox="1">
              <a:spLocks noChangeArrowheads="1"/>
            </p:cNvSpPr>
            <p:nvPr/>
          </p:nvSpPr>
          <p:spPr bwMode="gray">
            <a:xfrm>
              <a:off x="624" y="864"/>
              <a:ext cx="4944" cy="641"/>
            </a:xfrm>
            <a:prstGeom prst="rect">
              <a:avLst/>
            </a:prstGeom>
            <a:noFill/>
            <a:ln>
              <a:noFill/>
            </a:ln>
            <a:effectLst/>
            <a:extLst>
              <a:ext uri="{909E8E84-426E-40DD-AFC4-6F175D3DCCD1}">
                <a14:hiddenFill xmlns:a14="http://schemas.microsoft.com/office/drawing/2010/main" xmlns="">
                  <a:solidFill>
                    <a:srgbClr val="FFCC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b="1" dirty="0">
                  <a:solidFill>
                    <a:srgbClr val="FF0000"/>
                  </a:solidFill>
                </a:rPr>
                <a:t>- </a:t>
              </a:r>
              <a:r>
                <a:rPr lang="en-US" sz="2400" b="1" dirty="0" err="1">
                  <a:solidFill>
                    <a:srgbClr val="FF0000"/>
                  </a:solidFill>
                </a:rPr>
                <a:t>Sông</a:t>
              </a:r>
              <a:r>
                <a:rPr lang="en-US" sz="2400" b="1" dirty="0">
                  <a:solidFill>
                    <a:srgbClr val="FF0000"/>
                  </a:solidFill>
                </a:rPr>
                <a:t> </a:t>
              </a:r>
              <a:r>
                <a:rPr lang="en-US" sz="2400" b="1" dirty="0" err="1">
                  <a:solidFill>
                    <a:srgbClr val="FF0000"/>
                  </a:solidFill>
                </a:rPr>
                <a:t>Bến</a:t>
              </a:r>
              <a:r>
                <a:rPr lang="en-US" sz="2400" b="1" dirty="0">
                  <a:solidFill>
                    <a:srgbClr val="FF0000"/>
                  </a:solidFill>
                </a:rPr>
                <a:t> </a:t>
              </a:r>
              <a:r>
                <a:rPr lang="en-US" sz="2400" b="1" dirty="0" err="1">
                  <a:solidFill>
                    <a:srgbClr val="FF0000"/>
                  </a:solidFill>
                </a:rPr>
                <a:t>Hải</a:t>
              </a:r>
              <a:r>
                <a:rPr lang="en-US" sz="2400" b="1" dirty="0">
                  <a:solidFill>
                    <a:srgbClr val="FF0000"/>
                  </a:solidFill>
                </a:rPr>
                <a:t> </a:t>
              </a:r>
              <a:r>
                <a:rPr lang="en-US" sz="2400" b="1" dirty="0" smtClean="0">
                  <a:solidFill>
                    <a:srgbClr val="FF0000"/>
                  </a:solidFill>
                </a:rPr>
                <a:t>(</a:t>
              </a:r>
              <a:r>
                <a:rPr lang="en-US" sz="2400" b="1" dirty="0" err="1" smtClean="0">
                  <a:solidFill>
                    <a:srgbClr val="FF0000"/>
                  </a:solidFill>
                </a:rPr>
                <a:t>vĩ</a:t>
              </a:r>
              <a:r>
                <a:rPr lang="en-US" sz="2400" b="1" dirty="0" smtClean="0">
                  <a:solidFill>
                    <a:srgbClr val="FF0000"/>
                  </a:solidFill>
                </a:rPr>
                <a:t> </a:t>
              </a:r>
              <a:r>
                <a:rPr lang="en-US" sz="2400" b="1" dirty="0" err="1">
                  <a:solidFill>
                    <a:srgbClr val="FF0000"/>
                  </a:solidFill>
                </a:rPr>
                <a:t>tuyến</a:t>
              </a:r>
              <a:r>
                <a:rPr lang="en-US" sz="2400" b="1" dirty="0">
                  <a:solidFill>
                    <a:srgbClr val="FF0000"/>
                  </a:solidFill>
                </a:rPr>
                <a:t> </a:t>
              </a:r>
              <a:r>
                <a:rPr lang="en-US" sz="2400" b="1" dirty="0" smtClean="0">
                  <a:solidFill>
                    <a:srgbClr val="FF0000"/>
                  </a:solidFill>
                </a:rPr>
                <a:t>17) </a:t>
              </a:r>
              <a:r>
                <a:rPr lang="en-US" sz="2400" b="1" dirty="0" err="1">
                  <a:solidFill>
                    <a:srgbClr val="FF0000"/>
                  </a:solidFill>
                </a:rPr>
                <a:t>là</a:t>
              </a:r>
              <a:r>
                <a:rPr lang="en-US" sz="2400" b="1" dirty="0">
                  <a:solidFill>
                    <a:srgbClr val="FF0000"/>
                  </a:solidFill>
                </a:rPr>
                <a:t> </a:t>
              </a:r>
              <a:r>
                <a:rPr lang="en-US" sz="2400" b="1" dirty="0" err="1">
                  <a:solidFill>
                    <a:srgbClr val="FF0000"/>
                  </a:solidFill>
                </a:rPr>
                <a:t>giới</a:t>
              </a:r>
              <a:r>
                <a:rPr lang="en-US" sz="2400" b="1" dirty="0">
                  <a:solidFill>
                    <a:srgbClr val="FF0000"/>
                  </a:solidFill>
                </a:rPr>
                <a:t> </a:t>
              </a:r>
              <a:r>
                <a:rPr lang="en-US" sz="2400" b="1" dirty="0" err="1">
                  <a:solidFill>
                    <a:srgbClr val="FF0000"/>
                  </a:solidFill>
                </a:rPr>
                <a:t>tuyến</a:t>
              </a:r>
              <a:r>
                <a:rPr lang="en-US" sz="2400" b="1" dirty="0">
                  <a:solidFill>
                    <a:srgbClr val="FF0000"/>
                  </a:solidFill>
                </a:rPr>
                <a:t> </a:t>
              </a:r>
              <a:r>
                <a:rPr lang="en-US" sz="2400" b="1" dirty="0" err="1">
                  <a:solidFill>
                    <a:srgbClr val="FF0000"/>
                  </a:solidFill>
                </a:rPr>
                <a:t>phân</a:t>
              </a:r>
              <a:r>
                <a:rPr lang="en-US" sz="2400" b="1" dirty="0">
                  <a:solidFill>
                    <a:srgbClr val="FF0000"/>
                  </a:solidFill>
                </a:rPr>
                <a:t> chia </a:t>
              </a:r>
              <a:r>
                <a:rPr lang="en-US" sz="2400" b="1" dirty="0" err="1">
                  <a:solidFill>
                    <a:srgbClr val="FF0000"/>
                  </a:solidFill>
                </a:rPr>
                <a:t>tạm</a:t>
              </a:r>
              <a:r>
                <a:rPr lang="en-US" sz="2400" b="1" dirty="0">
                  <a:solidFill>
                    <a:srgbClr val="FF0000"/>
                  </a:solidFill>
                </a:rPr>
                <a:t> </a:t>
              </a:r>
              <a:r>
                <a:rPr lang="en-US" sz="2400" b="1" dirty="0" err="1">
                  <a:solidFill>
                    <a:srgbClr val="FF0000"/>
                  </a:solidFill>
                </a:rPr>
                <a:t>thời</a:t>
              </a:r>
              <a:r>
                <a:rPr lang="en-US" sz="2400" b="1" dirty="0">
                  <a:solidFill>
                    <a:srgbClr val="FF0000"/>
                  </a:solidFill>
                </a:rPr>
                <a:t> </a:t>
              </a:r>
              <a:r>
                <a:rPr lang="en-US" sz="2400" b="1" dirty="0" err="1">
                  <a:solidFill>
                    <a:srgbClr val="FF0000"/>
                  </a:solidFill>
                </a:rPr>
                <a:t>hai</a:t>
              </a:r>
              <a:r>
                <a:rPr lang="en-US" sz="2400" b="1" dirty="0">
                  <a:solidFill>
                    <a:srgbClr val="FF0000"/>
                  </a:solidFill>
                </a:rPr>
                <a:t> </a:t>
              </a:r>
              <a:r>
                <a:rPr lang="en-US" sz="2400" b="1" dirty="0" err="1">
                  <a:solidFill>
                    <a:srgbClr val="FF0000"/>
                  </a:solidFill>
                </a:rPr>
                <a:t>miền</a:t>
              </a:r>
              <a:r>
                <a:rPr lang="en-US" sz="2400" b="1" dirty="0">
                  <a:solidFill>
                    <a:srgbClr val="FF0000"/>
                  </a:solidFill>
                </a:rPr>
                <a:t> Nam - </a:t>
              </a:r>
              <a:r>
                <a:rPr lang="en-US" sz="2400" b="1" dirty="0" err="1">
                  <a:solidFill>
                    <a:srgbClr val="FF0000"/>
                  </a:solidFill>
                </a:rPr>
                <a:t>Bắc</a:t>
              </a:r>
              <a:r>
                <a:rPr lang="en-US" sz="2400" b="1" dirty="0">
                  <a:solidFill>
                    <a:srgbClr val="FF0000"/>
                  </a:solidFill>
                </a:rPr>
                <a:t>.</a:t>
              </a:r>
            </a:p>
          </p:txBody>
        </p:sp>
      </p:grpSp>
      <p:grpSp>
        <p:nvGrpSpPr>
          <p:cNvPr id="9221" name="Group 5"/>
          <p:cNvGrpSpPr>
            <a:grpSpLocks/>
          </p:cNvGrpSpPr>
          <p:nvPr/>
        </p:nvGrpSpPr>
        <p:grpSpPr bwMode="auto">
          <a:xfrm>
            <a:off x="304800" y="3887788"/>
            <a:ext cx="8382000" cy="1066800"/>
            <a:chOff x="288" y="1632"/>
            <a:chExt cx="5280" cy="1200"/>
          </a:xfrm>
        </p:grpSpPr>
        <p:sp>
          <p:nvSpPr>
            <p:cNvPr id="37899" name="AutoShape 6"/>
            <p:cNvSpPr>
              <a:spLocks noChangeArrowheads="1"/>
            </p:cNvSpPr>
            <p:nvPr/>
          </p:nvSpPr>
          <p:spPr bwMode="gray">
            <a:xfrm>
              <a:off x="288" y="1632"/>
              <a:ext cx="5280" cy="1200"/>
            </a:xfrm>
            <a:prstGeom prst="roundRect">
              <a:avLst>
                <a:gd name="adj" fmla="val 16667"/>
              </a:avLst>
            </a:prstGeom>
            <a:gradFill rotWithShape="1">
              <a:gsLst>
                <a:gs pos="0">
                  <a:srgbClr val="FFCCFF"/>
                </a:gs>
                <a:gs pos="50000">
                  <a:srgbClr val="FFFFFF"/>
                </a:gs>
                <a:gs pos="100000">
                  <a:srgbClr val="FFCCFF"/>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7900" name="Text Box 7"/>
            <p:cNvSpPr txBox="1">
              <a:spLocks noChangeArrowheads="1"/>
            </p:cNvSpPr>
            <p:nvPr/>
          </p:nvSpPr>
          <p:spPr bwMode="gray">
            <a:xfrm>
              <a:off x="384" y="1777"/>
              <a:ext cx="5088" cy="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660033"/>
                  </a:solidFill>
                </a:rPr>
                <a:t>    - Quân Pháp sẽ rút khỏi miền Bắc, chuyển vào miền Nam. </a:t>
              </a:r>
            </a:p>
          </p:txBody>
        </p:sp>
      </p:grpSp>
      <p:sp>
        <p:nvSpPr>
          <p:cNvPr id="9224" name="AutoShape 8"/>
          <p:cNvSpPr>
            <a:spLocks noChangeArrowheads="1"/>
          </p:cNvSpPr>
          <p:nvPr/>
        </p:nvSpPr>
        <p:spPr bwMode="gray">
          <a:xfrm>
            <a:off x="404813" y="5410200"/>
            <a:ext cx="8305800" cy="838200"/>
          </a:xfrm>
          <a:prstGeom prst="roundRect">
            <a:avLst>
              <a:gd name="adj" fmla="val 16667"/>
            </a:avLst>
          </a:prstGeom>
          <a:gradFill rotWithShape="1">
            <a:gsLst>
              <a:gs pos="0">
                <a:srgbClr val="CCFFCC"/>
              </a:gs>
              <a:gs pos="50000">
                <a:srgbClr val="FFFFFF"/>
              </a:gs>
              <a:gs pos="100000">
                <a:srgbClr val="CC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9225" name="Text Box 9"/>
          <p:cNvSpPr txBox="1">
            <a:spLocks noChangeArrowheads="1"/>
          </p:cNvSpPr>
          <p:nvPr/>
        </p:nvSpPr>
        <p:spPr bwMode="gray">
          <a:xfrm>
            <a:off x="609600" y="5164138"/>
            <a:ext cx="7848600" cy="822325"/>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CC9900"/>
                </a:solidFill>
              </a:rPr>
              <a:t> </a:t>
            </a:r>
            <a:r>
              <a:rPr lang="en-US" sz="2400" b="1">
                <a:solidFill>
                  <a:srgbClr val="006600"/>
                </a:solidFill>
              </a:rPr>
              <a:t>- Đến tháng 7 - 1956, nhân dân hai miền Nam-Bắc sẽ tiến hành tổng tuyển cử, thống nhất đất nước.</a:t>
            </a:r>
            <a:endParaRPr lang="en-US" sz="2400" b="1">
              <a:solidFill>
                <a:srgbClr val="006600"/>
              </a:solidFill>
              <a:latin typeface="Times New Roman" pitchFamily="18" charset="0"/>
            </a:endParaRPr>
          </a:p>
        </p:txBody>
      </p:sp>
      <p:sp>
        <p:nvSpPr>
          <p:cNvPr id="9226" name="Text Box 10"/>
          <p:cNvSpPr>
            <a:spLocks noGrp="1" noChangeArrowheads="1"/>
          </p:cNvSpPr>
          <p:nvPr>
            <p:ph type="title"/>
          </p:nvPr>
        </p:nvSpPr>
        <p:spPr>
          <a:xfrm>
            <a:off x="457200" y="914400"/>
            <a:ext cx="7391400" cy="762000"/>
          </a:xfrm>
          <a:noFill/>
        </p:spPr>
        <p:txBody>
          <a:bodyPr/>
          <a:lstStyle/>
          <a:p>
            <a:pPr algn="l" eaLnBrk="1" hangingPunct="1">
              <a:spcBef>
                <a:spcPct val="50000"/>
              </a:spcBef>
            </a:pPr>
            <a:r>
              <a:rPr lang="en-US" sz="2800" b="1" dirty="0" err="1">
                <a:solidFill>
                  <a:srgbClr val="0000CC"/>
                </a:solidFill>
                <a:latin typeface="Times New Roman" pitchFamily="18" charset="0"/>
                <a:cs typeface="Times New Roman" pitchFamily="18" charset="0"/>
              </a:rPr>
              <a:t>a</a:t>
            </a:r>
            <a:r>
              <a:rPr lang="en-US" sz="2800" b="1" dirty="0" err="1" smtClean="0">
                <a:solidFill>
                  <a:srgbClr val="0000CC"/>
                </a:solidFill>
                <a:latin typeface="Times New Roman" pitchFamily="18" charset="0"/>
                <a:cs typeface="Times New Roman" pitchFamily="18" charset="0"/>
              </a:rPr>
              <a:t>.Nội</a:t>
            </a:r>
            <a:r>
              <a:rPr lang="en-US" sz="2800" b="1" dirty="0" smtClean="0">
                <a:solidFill>
                  <a:srgbClr val="0000CC"/>
                </a:solidFill>
                <a:latin typeface="Times New Roman" pitchFamily="18" charset="0"/>
                <a:cs typeface="Times New Roman" pitchFamily="18" charset="0"/>
              </a:rPr>
              <a:t> dung </a:t>
            </a:r>
            <a:r>
              <a:rPr lang="en-US" sz="2800" b="1" dirty="0" err="1" smtClean="0">
                <a:solidFill>
                  <a:srgbClr val="0000CC"/>
                </a:solidFill>
                <a:latin typeface="Times New Roman" pitchFamily="18" charset="0"/>
                <a:cs typeface="Times New Roman" pitchFamily="18" charset="0"/>
              </a:rPr>
              <a:t>cơ</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bản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của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Hiệp</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định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Giơ</a:t>
            </a:r>
            <a:r>
              <a:rPr lang="en-US" sz="2800" b="1" dirty="0" smtClean="0">
                <a:solidFill>
                  <a:srgbClr val="0000CC"/>
                </a:solidFill>
                <a:latin typeface="Times New Roman" pitchFamily="18" charset="0"/>
                <a:cs typeface="Times New Roman" pitchFamily="18" charset="0"/>
              </a:rPr>
              <a:t>-ne-</a:t>
            </a:r>
            <a:r>
              <a:rPr lang="en-US" sz="2800" b="1" dirty="0" err="1" smtClean="0">
                <a:solidFill>
                  <a:srgbClr val="0000CC"/>
                </a:solidFill>
                <a:latin typeface="Times New Roman" pitchFamily="18" charset="0"/>
                <a:cs typeface="Times New Roman" pitchFamily="18" charset="0"/>
              </a:rPr>
              <a:t>vơ</a:t>
            </a:r>
            <a:endParaRPr lang="en-US" sz="2800" b="1" dirty="0" smtClean="0">
              <a:solidFill>
                <a:srgbClr val="0000CC"/>
              </a:solidFill>
              <a:latin typeface="Times New Roman" pitchFamily="18" charset="0"/>
              <a:cs typeface="Times New Roman" pitchFamily="18" charset="0"/>
            </a:endParaRPr>
          </a:p>
        </p:txBody>
      </p:sp>
      <p:grpSp>
        <p:nvGrpSpPr>
          <p:cNvPr id="9227" name="Group 11"/>
          <p:cNvGrpSpPr>
            <a:grpSpLocks/>
          </p:cNvGrpSpPr>
          <p:nvPr/>
        </p:nvGrpSpPr>
        <p:grpSpPr bwMode="auto">
          <a:xfrm>
            <a:off x="228600" y="1963738"/>
            <a:ext cx="8413750" cy="850900"/>
            <a:chOff x="268" y="842"/>
            <a:chExt cx="5300" cy="656"/>
          </a:xfrm>
        </p:grpSpPr>
        <p:sp>
          <p:nvSpPr>
            <p:cNvPr id="37897" name="AutoShape 12"/>
            <p:cNvSpPr>
              <a:spLocks noChangeArrowheads="1"/>
            </p:cNvSpPr>
            <p:nvPr/>
          </p:nvSpPr>
          <p:spPr bwMode="gray">
            <a:xfrm>
              <a:off x="268" y="842"/>
              <a:ext cx="5252" cy="646"/>
            </a:xfrm>
            <a:prstGeom prst="roundRect">
              <a:avLst>
                <a:gd name="adj" fmla="val 16667"/>
              </a:avLst>
            </a:prstGeom>
            <a:gradFill rotWithShape="1">
              <a:gsLst>
                <a:gs pos="0">
                  <a:srgbClr val="FFFFCC"/>
                </a:gs>
                <a:gs pos="50000">
                  <a:srgbClr val="FFFFFF"/>
                </a:gs>
                <a:gs pos="100000">
                  <a:srgbClr val="FF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9229" name="Text Box 13"/>
            <p:cNvSpPr txBox="1">
              <a:spLocks noChangeArrowheads="1"/>
            </p:cNvSpPr>
            <p:nvPr/>
          </p:nvSpPr>
          <p:spPr bwMode="gray">
            <a:xfrm>
              <a:off x="624" y="864"/>
              <a:ext cx="4944" cy="634"/>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defRPr/>
              </a:pPr>
              <a:r>
                <a:rPr lang="en-US" sz="2400" b="1" dirty="0">
                  <a:solidFill>
                    <a:srgbClr val="5F5F5F"/>
                  </a:solidFill>
                </a:rPr>
                <a:t>- </a:t>
              </a:r>
              <a:r>
                <a:rPr lang="en-US" sz="2400" b="1" dirty="0" err="1">
                  <a:solidFill>
                    <a:srgbClr val="5F5F5F"/>
                  </a:solidFill>
                </a:rPr>
                <a:t>Chấm</a:t>
              </a:r>
              <a:r>
                <a:rPr lang="en-US" sz="2400" b="1" dirty="0">
                  <a:solidFill>
                    <a:srgbClr val="5F5F5F"/>
                  </a:solidFill>
                </a:rPr>
                <a:t> </a:t>
              </a:r>
              <a:r>
                <a:rPr lang="en-US" sz="2400" b="1" dirty="0" err="1">
                  <a:solidFill>
                    <a:srgbClr val="5F5F5F"/>
                  </a:solidFill>
                </a:rPr>
                <a:t>dứt</a:t>
              </a:r>
              <a:r>
                <a:rPr lang="en-US" sz="2400" b="1" dirty="0">
                  <a:solidFill>
                    <a:srgbClr val="5F5F5F"/>
                  </a:solidFill>
                </a:rPr>
                <a:t> </a:t>
              </a:r>
              <a:r>
                <a:rPr lang="en-US" sz="2400" b="1" dirty="0" err="1">
                  <a:solidFill>
                    <a:srgbClr val="5F5F5F"/>
                  </a:solidFill>
                </a:rPr>
                <a:t>chiến</a:t>
              </a:r>
              <a:r>
                <a:rPr lang="en-US" sz="2400" b="1" dirty="0">
                  <a:solidFill>
                    <a:srgbClr val="5F5F5F"/>
                  </a:solidFill>
                </a:rPr>
                <a:t> </a:t>
              </a:r>
              <a:r>
                <a:rPr lang="en-US" sz="2400" b="1" dirty="0" err="1">
                  <a:solidFill>
                    <a:srgbClr val="5F5F5F"/>
                  </a:solidFill>
                </a:rPr>
                <a:t>tranh</a:t>
              </a:r>
              <a:r>
                <a:rPr lang="en-US" sz="2400" b="1" dirty="0">
                  <a:solidFill>
                    <a:srgbClr val="5F5F5F"/>
                  </a:solidFill>
                </a:rPr>
                <a:t>, </a:t>
              </a:r>
              <a:r>
                <a:rPr lang="en-US" sz="2400" b="1" dirty="0" err="1">
                  <a:solidFill>
                    <a:srgbClr val="5F5F5F"/>
                  </a:solidFill>
                </a:rPr>
                <a:t>lập</a:t>
              </a:r>
              <a:r>
                <a:rPr lang="en-US" sz="2400" b="1" dirty="0">
                  <a:solidFill>
                    <a:srgbClr val="5F5F5F"/>
                  </a:solidFill>
                </a:rPr>
                <a:t> </a:t>
              </a:r>
              <a:r>
                <a:rPr lang="en-US" sz="2400" b="1" dirty="0" err="1">
                  <a:solidFill>
                    <a:srgbClr val="5F5F5F"/>
                  </a:solidFill>
                </a:rPr>
                <a:t>lại</a:t>
              </a:r>
              <a:r>
                <a:rPr lang="en-US" sz="2400" b="1" dirty="0">
                  <a:solidFill>
                    <a:srgbClr val="5F5F5F"/>
                  </a:solidFill>
                </a:rPr>
                <a:t> </a:t>
              </a:r>
              <a:r>
                <a:rPr lang="en-US" sz="2400" b="1" dirty="0" err="1">
                  <a:solidFill>
                    <a:srgbClr val="5F5F5F"/>
                  </a:solidFill>
                </a:rPr>
                <a:t>hoà</a:t>
              </a:r>
              <a:r>
                <a:rPr lang="en-US" sz="2400" b="1" dirty="0">
                  <a:solidFill>
                    <a:srgbClr val="5F5F5F"/>
                  </a:solidFill>
                </a:rPr>
                <a:t> </a:t>
              </a:r>
              <a:r>
                <a:rPr lang="en-US" sz="2400" b="1" dirty="0" err="1">
                  <a:solidFill>
                    <a:srgbClr val="5F5F5F"/>
                  </a:solidFill>
                </a:rPr>
                <a:t>bình</a:t>
              </a:r>
              <a:r>
                <a:rPr lang="en-US" sz="2400" b="1" dirty="0">
                  <a:solidFill>
                    <a:srgbClr val="5F5F5F"/>
                  </a:solidFill>
                </a:rPr>
                <a:t> ở </a:t>
              </a:r>
              <a:r>
                <a:rPr lang="en-US" sz="2400" b="1" dirty="0" err="1">
                  <a:solidFill>
                    <a:srgbClr val="5F5F5F"/>
                  </a:solidFill>
                </a:rPr>
                <a:t>Việt</a:t>
              </a:r>
              <a:r>
                <a:rPr lang="en-US" sz="2400" b="1" dirty="0">
                  <a:solidFill>
                    <a:srgbClr val="5F5F5F"/>
                  </a:solidFill>
                </a:rPr>
                <a:t> Nam </a:t>
              </a:r>
              <a:r>
                <a:rPr lang="en-US" sz="2400" b="1" dirty="0" err="1">
                  <a:solidFill>
                    <a:srgbClr val="5F5F5F"/>
                  </a:solidFill>
                </a:rPr>
                <a:t>và</a:t>
              </a:r>
              <a:r>
                <a:rPr lang="en-US" sz="2400" b="1" dirty="0">
                  <a:solidFill>
                    <a:srgbClr val="5F5F5F"/>
                  </a:solidFill>
                </a:rPr>
                <a:t> </a:t>
              </a:r>
              <a:r>
                <a:rPr lang="en-US" sz="2400" b="1" dirty="0" err="1">
                  <a:solidFill>
                    <a:srgbClr val="5F5F5F"/>
                  </a:solidFill>
                </a:rPr>
                <a:t>Đông</a:t>
              </a:r>
              <a:r>
                <a:rPr lang="en-US" sz="2400" b="1" dirty="0">
                  <a:solidFill>
                    <a:srgbClr val="5F5F5F"/>
                  </a:solidFill>
                </a:rPr>
                <a:t> </a:t>
              </a:r>
              <a:r>
                <a:rPr lang="en-US" sz="2400" b="1" dirty="0" err="1">
                  <a:solidFill>
                    <a:srgbClr val="5F5F5F"/>
                  </a:solidFill>
                </a:rPr>
                <a:t>Dương</a:t>
              </a:r>
              <a:r>
                <a:rPr lang="en-US" sz="2400" b="1" dirty="0">
                  <a:solidFill>
                    <a:srgbClr val="5F5F5F"/>
                  </a:solidFill>
                </a:rPr>
                <a:t>.</a:t>
              </a:r>
            </a:p>
          </p:txBody>
        </p:sp>
      </p:grpSp>
      <p:sp>
        <p:nvSpPr>
          <p:cNvPr id="2" name="TextBox 1"/>
          <p:cNvSpPr txBox="1">
            <a:spLocks noChangeArrowheads="1"/>
          </p:cNvSpPr>
          <p:nvPr/>
        </p:nvSpPr>
        <p:spPr bwMode="auto">
          <a:xfrm>
            <a:off x="2046288" y="5532438"/>
            <a:ext cx="2436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rPr>
              <a:t>tổng tuyển cử</a:t>
            </a: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9227"/>
                                        </p:tgtEl>
                                        <p:attrNameLst>
                                          <p:attrName>style.visibility</p:attrName>
                                        </p:attrNameLst>
                                      </p:cBhvr>
                                      <p:to>
                                        <p:strVal val="visible"/>
                                      </p:to>
                                    </p:set>
                                    <p:animEffect transition="in" filter="box(in)">
                                      <p:cBhvr>
                                        <p:cTn id="11" dur="500"/>
                                        <p:tgtEl>
                                          <p:spTgt spid="9227"/>
                                        </p:tgtEl>
                                      </p:cBhvr>
                                    </p:animEffect>
                                  </p:childTnLst>
                                </p:cTn>
                              </p:par>
                              <p:par>
                                <p:cTn id="12" presetID="8"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diamond(in)">
                                      <p:cBhvr>
                                        <p:cTn id="14" dur="500"/>
                                        <p:tgtEl>
                                          <p:spTgt spid="9218"/>
                                        </p:tgtEl>
                                      </p:cBhvr>
                                    </p:animEffect>
                                  </p:childTnLst>
                                </p:cTn>
                              </p:par>
                              <p:par>
                                <p:cTn id="15" presetID="8" presetClass="entr" presetSubtype="16" fill="hold" nodeType="with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diamond(in)">
                                      <p:cBhvr>
                                        <p:cTn id="17" dur="500"/>
                                        <p:tgtEl>
                                          <p:spTgt spid="9221"/>
                                        </p:tgtEl>
                                      </p:cBhvr>
                                    </p:animEffect>
                                  </p:childTnLst>
                                </p:cTn>
                              </p:par>
                              <p:par>
                                <p:cTn id="18" presetID="8" presetClass="entr" presetSubtype="16" fill="hold" grpId="0" nodeType="withEffect">
                                  <p:stCondLst>
                                    <p:cond delay="0"/>
                                  </p:stCondLst>
                                  <p:iterate type="lt">
                                    <p:tmPct val="0"/>
                                  </p:iterate>
                                  <p:childTnLst>
                                    <p:set>
                                      <p:cBhvr>
                                        <p:cTn id="19" dur="1" fill="hold">
                                          <p:stCondLst>
                                            <p:cond delay="0"/>
                                          </p:stCondLst>
                                        </p:cTn>
                                        <p:tgtEl>
                                          <p:spTgt spid="9225"/>
                                        </p:tgtEl>
                                        <p:attrNameLst>
                                          <p:attrName>style.visibility</p:attrName>
                                        </p:attrNameLst>
                                      </p:cBhvr>
                                      <p:to>
                                        <p:strVal val="visible"/>
                                      </p:to>
                                    </p:set>
                                    <p:animEffect transition="in" filter="diamond(in)">
                                      <p:cBhvr>
                                        <p:cTn id="20" dur="500"/>
                                        <p:tgtEl>
                                          <p:spTgt spid="922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9224"/>
                                        </p:tgtEl>
                                        <p:attrNameLst>
                                          <p:attrName>style.visibility</p:attrName>
                                        </p:attrNameLst>
                                      </p:cBhvr>
                                      <p:to>
                                        <p:strVal val="visible"/>
                                      </p:to>
                                    </p:set>
                                    <p:animEffect transition="in" filter="diamond(in)">
                                      <p:cBhvr>
                                        <p:cTn id="23" dur="500"/>
                                        <p:tgtEl>
                                          <p:spTgt spid="922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p:bldP spid="92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4" descr="Kết quả hình ảnh cho bản đồ hành chính việt na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39" name="AutoShape 6" descr="Kết quả hình ảnh cho bản đồ hành chính việt nam"/>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0" name="AutoShape 8" descr="Kết quả hình ảnh cho bản đồ hành chính việt nam"/>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9941" name="Picture 11" descr="https://upload.wikimedia.org/wikipedia/commons/thumb/3/30/Map-of-Vietnam-Divisions.svg/800px-Map-of-Vietnam-Divisions.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3775" y="7938"/>
            <a:ext cx="7464425"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reeform 9"/>
          <p:cNvSpPr/>
          <p:nvPr/>
        </p:nvSpPr>
        <p:spPr>
          <a:xfrm>
            <a:off x="3657600" y="3309870"/>
            <a:ext cx="502276" cy="334851"/>
          </a:xfrm>
          <a:custGeom>
            <a:avLst/>
            <a:gdLst>
              <a:gd name="connsiteX0" fmla="*/ 502276 w 502276"/>
              <a:gd name="connsiteY0" fmla="*/ 128789 h 334851"/>
              <a:gd name="connsiteX1" fmla="*/ 463639 w 502276"/>
              <a:gd name="connsiteY1" fmla="*/ 231820 h 334851"/>
              <a:gd name="connsiteX2" fmla="*/ 425003 w 502276"/>
              <a:gd name="connsiteY2" fmla="*/ 218941 h 334851"/>
              <a:gd name="connsiteX3" fmla="*/ 386366 w 502276"/>
              <a:gd name="connsiteY3" fmla="*/ 231820 h 334851"/>
              <a:gd name="connsiteX4" fmla="*/ 334851 w 502276"/>
              <a:gd name="connsiteY4" fmla="*/ 244699 h 334851"/>
              <a:gd name="connsiteX5" fmla="*/ 373487 w 502276"/>
              <a:gd name="connsiteY5" fmla="*/ 257578 h 334851"/>
              <a:gd name="connsiteX6" fmla="*/ 321972 w 502276"/>
              <a:gd name="connsiteY6" fmla="*/ 309093 h 334851"/>
              <a:gd name="connsiteX7" fmla="*/ 283335 w 502276"/>
              <a:gd name="connsiteY7" fmla="*/ 334851 h 334851"/>
              <a:gd name="connsiteX8" fmla="*/ 231820 w 502276"/>
              <a:gd name="connsiteY8" fmla="*/ 283336 h 334851"/>
              <a:gd name="connsiteX9" fmla="*/ 193183 w 502276"/>
              <a:gd name="connsiteY9" fmla="*/ 257578 h 334851"/>
              <a:gd name="connsiteX10" fmla="*/ 154546 w 502276"/>
              <a:gd name="connsiteY10" fmla="*/ 283336 h 334851"/>
              <a:gd name="connsiteX11" fmla="*/ 90152 w 502276"/>
              <a:gd name="connsiteY11" fmla="*/ 231820 h 334851"/>
              <a:gd name="connsiteX12" fmla="*/ 51515 w 502276"/>
              <a:gd name="connsiteY12" fmla="*/ 206062 h 334851"/>
              <a:gd name="connsiteX13" fmla="*/ 25758 w 502276"/>
              <a:gd name="connsiteY13" fmla="*/ 167426 h 334851"/>
              <a:gd name="connsiteX14" fmla="*/ 0 w 502276"/>
              <a:gd name="connsiteY14" fmla="*/ 154547 h 334851"/>
              <a:gd name="connsiteX15" fmla="*/ 38637 w 502276"/>
              <a:gd name="connsiteY15" fmla="*/ 167426 h 334851"/>
              <a:gd name="connsiteX16" fmla="*/ 12879 w 502276"/>
              <a:gd name="connsiteY16" fmla="*/ 77274 h 334851"/>
              <a:gd name="connsiteX17" fmla="*/ 77273 w 502276"/>
              <a:gd name="connsiteY17" fmla="*/ 64395 h 334851"/>
              <a:gd name="connsiteX18" fmla="*/ 115910 w 502276"/>
              <a:gd name="connsiteY18" fmla="*/ 90153 h 334851"/>
              <a:gd name="connsiteX19" fmla="*/ 154546 w 502276"/>
              <a:gd name="connsiteY19" fmla="*/ 103031 h 334851"/>
              <a:gd name="connsiteX20" fmla="*/ 193183 w 502276"/>
              <a:gd name="connsiteY20" fmla="*/ 77274 h 334851"/>
              <a:gd name="connsiteX21" fmla="*/ 218941 w 502276"/>
              <a:gd name="connsiteY21" fmla="*/ 38637 h 334851"/>
              <a:gd name="connsiteX22" fmla="*/ 257577 w 502276"/>
              <a:gd name="connsiteY22" fmla="*/ 25758 h 334851"/>
              <a:gd name="connsiteX23" fmla="*/ 283335 w 502276"/>
              <a:gd name="connsiteY23" fmla="*/ 0 h 33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2276" h="334851">
                <a:moveTo>
                  <a:pt x="502276" y="128789"/>
                </a:moveTo>
                <a:cubicBezTo>
                  <a:pt x="499179" y="144276"/>
                  <a:pt x="492477" y="220285"/>
                  <a:pt x="463639" y="231820"/>
                </a:cubicBezTo>
                <a:cubicBezTo>
                  <a:pt x="451035" y="236862"/>
                  <a:pt x="437882" y="223234"/>
                  <a:pt x="425003" y="218941"/>
                </a:cubicBezTo>
                <a:cubicBezTo>
                  <a:pt x="412124" y="223234"/>
                  <a:pt x="399419" y="228090"/>
                  <a:pt x="386366" y="231820"/>
                </a:cubicBezTo>
                <a:cubicBezTo>
                  <a:pt x="369347" y="236683"/>
                  <a:pt x="342767" y="228867"/>
                  <a:pt x="334851" y="244699"/>
                </a:cubicBezTo>
                <a:cubicBezTo>
                  <a:pt x="328780" y="256841"/>
                  <a:pt x="360608" y="253285"/>
                  <a:pt x="373487" y="257578"/>
                </a:cubicBezTo>
                <a:cubicBezTo>
                  <a:pt x="289190" y="285678"/>
                  <a:pt x="371927" y="246650"/>
                  <a:pt x="321972" y="309093"/>
                </a:cubicBezTo>
                <a:cubicBezTo>
                  <a:pt x="312302" y="321180"/>
                  <a:pt x="296214" y="326265"/>
                  <a:pt x="283335" y="334851"/>
                </a:cubicBezTo>
                <a:cubicBezTo>
                  <a:pt x="199038" y="306751"/>
                  <a:pt x="281775" y="345779"/>
                  <a:pt x="231820" y="283336"/>
                </a:cubicBezTo>
                <a:cubicBezTo>
                  <a:pt x="222150" y="271249"/>
                  <a:pt x="206062" y="266164"/>
                  <a:pt x="193183" y="257578"/>
                </a:cubicBezTo>
                <a:cubicBezTo>
                  <a:pt x="180304" y="266164"/>
                  <a:pt x="169814" y="280791"/>
                  <a:pt x="154546" y="283336"/>
                </a:cubicBezTo>
                <a:cubicBezTo>
                  <a:pt x="111566" y="290499"/>
                  <a:pt x="111651" y="253319"/>
                  <a:pt x="90152" y="231820"/>
                </a:cubicBezTo>
                <a:cubicBezTo>
                  <a:pt x="79207" y="220875"/>
                  <a:pt x="64394" y="214648"/>
                  <a:pt x="51515" y="206062"/>
                </a:cubicBezTo>
                <a:cubicBezTo>
                  <a:pt x="42929" y="193183"/>
                  <a:pt x="31855" y="181653"/>
                  <a:pt x="25758" y="167426"/>
                </a:cubicBezTo>
                <a:cubicBezTo>
                  <a:pt x="4533" y="117900"/>
                  <a:pt x="22352" y="87490"/>
                  <a:pt x="0" y="154547"/>
                </a:cubicBezTo>
                <a:cubicBezTo>
                  <a:pt x="12879" y="158840"/>
                  <a:pt x="31107" y="178722"/>
                  <a:pt x="38637" y="167426"/>
                </a:cubicBezTo>
                <a:cubicBezTo>
                  <a:pt x="42231" y="162035"/>
                  <a:pt x="16196" y="87226"/>
                  <a:pt x="12879" y="77274"/>
                </a:cubicBezTo>
                <a:cubicBezTo>
                  <a:pt x="34344" y="72981"/>
                  <a:pt x="55552" y="61680"/>
                  <a:pt x="77273" y="64395"/>
                </a:cubicBezTo>
                <a:cubicBezTo>
                  <a:pt x="92632" y="66315"/>
                  <a:pt x="102065" y="83231"/>
                  <a:pt x="115910" y="90153"/>
                </a:cubicBezTo>
                <a:cubicBezTo>
                  <a:pt x="128052" y="96224"/>
                  <a:pt x="141667" y="98738"/>
                  <a:pt x="154546" y="103031"/>
                </a:cubicBezTo>
                <a:cubicBezTo>
                  <a:pt x="167425" y="94445"/>
                  <a:pt x="182238" y="88219"/>
                  <a:pt x="193183" y="77274"/>
                </a:cubicBezTo>
                <a:cubicBezTo>
                  <a:pt x="204128" y="66329"/>
                  <a:pt x="206854" y="48307"/>
                  <a:pt x="218941" y="38637"/>
                </a:cubicBezTo>
                <a:cubicBezTo>
                  <a:pt x="229541" y="30156"/>
                  <a:pt x="245936" y="32743"/>
                  <a:pt x="257577" y="25758"/>
                </a:cubicBezTo>
                <a:cubicBezTo>
                  <a:pt x="267989" y="19511"/>
                  <a:pt x="274749" y="8586"/>
                  <a:pt x="283335" y="0"/>
                </a:cubicBezTo>
              </a:path>
            </a:pathLst>
          </a:custGeom>
          <a:solidFill>
            <a:srgbClr val="C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H="1">
            <a:off x="4038600" y="2809741"/>
            <a:ext cx="566112" cy="619259"/>
          </a:xfrm>
          <a:prstGeom prst="straightConnector1">
            <a:avLst/>
          </a:prstGeom>
          <a:ln>
            <a:solidFill>
              <a:srgbClr val="C00000"/>
            </a:solidFill>
            <a:tailEnd type="arrow"/>
          </a:ln>
        </p:spPr>
        <p:style>
          <a:lnRef idx="3">
            <a:schemeClr val="accent6"/>
          </a:lnRef>
          <a:fillRef idx="0">
            <a:schemeClr val="accent6"/>
          </a:fillRef>
          <a:effectRef idx="2">
            <a:schemeClr val="accent6"/>
          </a:effectRef>
          <a:fontRef idx="minor">
            <a:schemeClr val="tx1"/>
          </a:fontRef>
        </p:style>
      </p:cxnSp>
      <p:sp>
        <p:nvSpPr>
          <p:cNvPr id="20" name="Rectangle 19"/>
          <p:cNvSpPr/>
          <p:nvPr/>
        </p:nvSpPr>
        <p:spPr>
          <a:xfrm>
            <a:off x="4254174" y="2126159"/>
            <a:ext cx="1918026" cy="769441"/>
          </a:xfrm>
          <a:prstGeom prst="rect">
            <a:avLst/>
          </a:prstGeom>
        </p:spPr>
        <p:txBody>
          <a:bodyPr wrap="none">
            <a:spAutoFit/>
          </a:bodyPr>
          <a:lstStyle/>
          <a:p>
            <a:pPr lvl="0">
              <a:spcBef>
                <a:spcPct val="50000"/>
              </a:spcBef>
            </a:pPr>
            <a:r>
              <a:rPr lang="en-US" sz="2800" b="1" dirty="0" err="1">
                <a:solidFill>
                  <a:srgbClr val="0000FF"/>
                </a:solidFill>
                <a:latin typeface="Times New Roman" pitchFamily="18" charset="0"/>
                <a:cs typeface="Times New Roman" pitchFamily="18" charset="0"/>
              </a:rPr>
              <a:t>Quảng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Trị</a:t>
            </a:r>
            <a:r>
              <a:rPr lang="en-US" sz="4400" b="1" dirty="0">
                <a:solidFill>
                  <a:srgbClr val="0000FF"/>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587&quot;&gt;&lt;/object&gt;&lt;object type=&quot;2&quot; unique_id=&quot;10588&quot;&gt;&lt;object type=&quot;3&quot; unique_id=&quot;10589&quot;&gt;&lt;property id=&quot;20148&quot; value=&quot;5&quot;/&gt;&lt;property id=&quot;20300&quot; value=&quot;Slide 1&quot;/&gt;&lt;property id=&quot;20307&quot; value=&quot;325&quot;/&gt;&lt;/object&gt;&lt;object type=&quot;3&quot; unique_id=&quot;10590&quot;&gt;&lt;property id=&quot;20148&quot; value=&quot;5&quot;/&gt;&lt;property id=&quot;20300&quot; value=&quot;Slide 2&quot;/&gt;&lt;property id=&quot;20307&quot; value=&quot;259&quot;/&gt;&lt;/object&gt;&lt;object type=&quot;3&quot; unique_id=&quot;10591&quot;&gt;&lt;property id=&quot;20148&quot; value=&quot;5&quot;/&gt;&lt;property id=&quot;20300&quot; value=&quot;Slide 3&quot;/&gt;&lt;property id=&quot;20307&quot; value=&quot;290&quot;/&gt;&lt;/object&gt;&lt;object type=&quot;3&quot; unique_id=&quot;10592&quot;&gt;&lt;property id=&quot;20148&quot; value=&quot;5&quot;/&gt;&lt;property id=&quot;20300&quot; value=&quot;Slide 4&quot;/&gt;&lt;property id=&quot;20307&quot; value=&quot;314&quot;/&gt;&lt;/object&gt;&lt;object type=&quot;3&quot; unique_id=&quot;10593&quot;&gt;&lt;property id=&quot;20148&quot; value=&quot;5&quot;/&gt;&lt;property id=&quot;20300&quot; value=&quot;Slide 5&quot;/&gt;&lt;property id=&quot;20307&quot; value=&quot;260&quot;/&gt;&lt;/object&gt;&lt;object type=&quot;3&quot; unique_id=&quot;10594&quot;&gt;&lt;property id=&quot;20148&quot; value=&quot;5&quot;/&gt;&lt;property id=&quot;20300&quot; value=&quot;Slide 6&quot;/&gt;&lt;property id=&quot;20307&quot; value=&quot;261&quot;/&gt;&lt;/object&gt;&lt;object type=&quot;3&quot; unique_id=&quot;10595&quot;&gt;&lt;property id=&quot;20148&quot; value=&quot;5&quot;/&gt;&lt;property id=&quot;20300&quot; value=&quot;Slide 7&quot;/&gt;&lt;property id=&quot;20307&quot; value=&quot;296&quot;/&gt;&lt;/object&gt;&lt;object type=&quot;3&quot; unique_id=&quot;10596&quot;&gt;&lt;property id=&quot;20148&quot; value=&quot;5&quot;/&gt;&lt;property id=&quot;20300&quot; value=&quot;Slide 8 - &amp;quot;a.Nội dung cơ bản của Hiệp định Giơ-ne-vơ&amp;quot;&quot;/&gt;&lt;property id=&quot;20307&quot; value=&quot;262&quot;/&gt;&lt;/object&gt;&lt;object type=&quot;3&quot; unique_id=&quot;10597&quot;&gt;&lt;property id=&quot;20148&quot; value=&quot;5&quot;/&gt;&lt;property id=&quot;20300&quot; value=&quot;Slide 9&quot;/&gt;&lt;property id=&quot;20307&quot; value=&quot;309&quot;/&gt;&lt;/object&gt;&lt;object type=&quot;3&quot; unique_id=&quot;10598&quot;&gt;&lt;property id=&quot;20148&quot; value=&quot;5&quot;/&gt;&lt;property id=&quot;20300&quot; value=&quot;Slide 10&quot;/&gt;&lt;property id=&quot;20307&quot; value=&quot;294&quot;/&gt;&lt;/object&gt;&lt;object type=&quot;3&quot; unique_id=&quot;10599&quot;&gt;&lt;property id=&quot;20148&quot; value=&quot;5&quot;/&gt;&lt;property id=&quot;20300&quot; value=&quot;Slide 11&quot;/&gt;&lt;property id=&quot;20307&quot; value=&quot;264&quot;/&gt;&lt;/object&gt;&lt;object type=&quot;3&quot; unique_id=&quot;10600&quot;&gt;&lt;property id=&quot;20148&quot; value=&quot;5&quot;/&gt;&lt;property id=&quot;20300&quot; value=&quot;Slide 12&quot;/&gt;&lt;property id=&quot;20307&quot; value=&quot;306&quot;/&gt;&lt;/object&gt;&lt;object type=&quot;3&quot; unique_id=&quot;10601&quot;&gt;&lt;property id=&quot;20148&quot; value=&quot;5&quot;/&gt;&lt;property id=&quot;20300&quot; value=&quot;Slide 13&quot;/&gt;&lt;property id=&quot;20307&quot; value=&quot;265&quot;/&gt;&lt;/object&gt;&lt;object type=&quot;3&quot; unique_id=&quot;10602&quot;&gt;&lt;property id=&quot;20148&quot; value=&quot;5&quot;/&gt;&lt;property id=&quot;20300&quot; value=&quot;Slide 14&quot;/&gt;&lt;property id=&quot;20307&quot; value=&quot;269&quot;/&gt;&lt;/object&gt;&lt;object type=&quot;3&quot; unique_id=&quot;10603&quot;&gt;&lt;property id=&quot;20148&quot; value=&quot;5&quot;/&gt;&lt;property id=&quot;20300&quot; value=&quot;Slide 15&quot;/&gt;&lt;property id=&quot;20307&quot; value=&quot;326&quot;/&gt;&lt;/object&gt;&lt;object type=&quot;3&quot; unique_id=&quot;10604&quot;&gt;&lt;property id=&quot;20148&quot; value=&quot;5&quot;/&gt;&lt;property id=&quot;20300&quot; value=&quot;Slide 16&quot;/&gt;&lt;property id=&quot;20307&quot; value=&quot;270&quot;/&gt;&lt;/object&gt;&lt;object type=&quot;3&quot; unique_id=&quot;10605&quot;&gt;&lt;property id=&quot;20148&quot; value=&quot;5&quot;/&gt;&lt;property id=&quot;20300&quot; value=&quot;Slide 17&quot;/&gt;&lt;property id=&quot;20307&quot; value=&quot;277&quot;/&gt;&lt;/object&gt;&lt;object type=&quot;3&quot; unique_id=&quot;10606&quot;&gt;&lt;property id=&quot;20148&quot; value=&quot;5&quot;/&gt;&lt;property id=&quot;20300&quot; value=&quot;Slide 18&quot;/&gt;&lt;property id=&quot;20307&quot; value=&quot;305&quot;/&gt;&lt;/object&gt;&lt;object type=&quot;3&quot; unique_id=&quot;10607&quot;&gt;&lt;property id=&quot;20148&quot; value=&quot;5&quot;/&gt;&lt;property id=&quot;20300&quot; value=&quot;Slide 19&quot;/&gt;&lt;property id=&quot;20307&quot; value=&quot;281&quot;/&gt;&lt;/object&gt;&lt;object type=&quot;3&quot; unique_id=&quot;10608&quot;&gt;&lt;property id=&quot;20148&quot; value=&quot;5&quot;/&gt;&lt;property id=&quot;20300&quot; value=&quot;Slide 20&quot;/&gt;&lt;property id=&quot;20307&quot; value=&quot;292&quot;/&gt;&lt;/object&gt;&lt;object type=&quot;3&quot; unique_id=&quot;10609&quot;&gt;&lt;property id=&quot;20148&quot; value=&quot;5&quot;/&gt;&lt;property id=&quot;20300&quot; value=&quot;Slide 21&quot;/&gt;&lt;property id=&quot;20307&quot; value=&quot;293&quot;/&gt;&lt;/object&gt;&lt;object type=&quot;3&quot; unique_id=&quot;10610&quot;&gt;&lt;property id=&quot;20148&quot; value=&quot;5&quot;/&gt;&lt;property id=&quot;20300&quot; value=&quot;Slide 22&quot;/&gt;&lt;property id=&quot;20307&quot; value=&quot;317&quot;/&gt;&lt;/object&gt;&lt;object type=&quot;3&quot; unique_id=&quot;10611&quot;&gt;&lt;property id=&quot;20148&quot; value=&quot;5&quot;/&gt;&lt;property id=&quot;20300&quot; value=&quot;Slide 23&quot;/&gt;&lt;property id=&quot;20307&quot; value=&quot;282&quot;/&gt;&lt;/object&gt;&lt;object type=&quot;3&quot; unique_id=&quot;10612&quot;&gt;&lt;property id=&quot;20148&quot; value=&quot;5&quot;/&gt;&lt;property id=&quot;20300&quot; value=&quot;Slide 24&quot;/&gt;&lt;property id=&quot;20307&quot; value=&quot;283&quot;/&gt;&lt;/object&gt;&lt;object type=&quot;3&quot; unique_id=&quot;10613&quot;&gt;&lt;property id=&quot;20148&quot; value=&quot;5&quot;/&gt;&lt;property id=&quot;20300&quot; value=&quot;Slide 25&quot;/&gt;&lt;property id=&quot;20307&quot; value=&quot;284&quot;/&gt;&lt;/object&gt;&lt;object type=&quot;3&quot; unique_id=&quot;10614&quot;&gt;&lt;property id=&quot;20148&quot; value=&quot;5&quot;/&gt;&lt;property id=&quot;20300&quot; value=&quot;Slide 26&quot;/&gt;&lt;property id=&quot;20307&quot; value=&quot;298&quot;/&gt;&lt;/object&gt;&lt;object type=&quot;3&quot; unique_id=&quot;10615&quot;&gt;&lt;property id=&quot;20148&quot; value=&quot;5&quot;/&gt;&lt;property id=&quot;20300&quot; value=&quot;Slide 27&quot;/&gt;&lt;property id=&quot;20307&quot; value=&quot;285&quot;/&gt;&lt;/object&gt;&lt;object type=&quot;3&quot; unique_id=&quot;10616&quot;&gt;&lt;property id=&quot;20148&quot; value=&quot;5&quot;/&gt;&lt;property id=&quot;20300&quot; value=&quot;Slide 28&quot;/&gt;&lt;property id=&quot;20307&quot; value=&quot;289&quot;/&gt;&lt;/object&gt;&lt;object type=&quot;3&quot; unique_id=&quot;10617&quot;&gt;&lt;property id=&quot;20148&quot; value=&quot;5&quot;/&gt;&lt;property id=&quot;20300&quot; value=&quot;Slide 29&quot;/&gt;&lt;property id=&quot;20307&quot; value=&quot;299&quot;/&gt;&lt;/object&gt;&lt;object type=&quot;3&quot; unique_id=&quot;10618&quot;&gt;&lt;property id=&quot;20148&quot; value=&quot;5&quot;/&gt;&lt;property id=&quot;20300&quot; value=&quot;Slide 30&quot;/&gt;&lt;property id=&quot;20307&quot; value=&quot;274&quot;/&gt;&lt;/object&gt;&lt;object type=&quot;3&quot; unique_id=&quot;10619&quot;&gt;&lt;property id=&quot;20148&quot; value=&quot;5&quot;/&gt;&lt;property id=&quot;20300&quot; value=&quot;Slide 31&quot;/&gt;&lt;property id=&quot;20307&quot; value=&quot;275&quot;/&gt;&lt;/object&gt;&lt;/object&gt;&lt;/object&gt;&lt;/database&gt;"/>
  <p:tag name="SECTOMILLISECCONVERTED" val="1"/>
  <p:tag name="ISPRING_RESOURCE_PATHS_HASH_PRESENTER" val="a385c641dac0324f4279fce1f6e2c77e67ceb4"/>
</p:tagLst>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1725</TotalTime>
  <Words>921</Words>
  <Application>Microsoft Office PowerPoint</Application>
  <PresentationFormat>On-screen Show (4:3)</PresentationFormat>
  <Paragraphs>134</Paragraphs>
  <Slides>31</Slides>
  <Notes>2</Notes>
  <HiddenSlides>0</HiddenSlides>
  <MMClips>3</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Default Design</vt:lpstr>
      <vt:lpstr>1_Default Design</vt:lpstr>
      <vt:lpstr>Slide 1</vt:lpstr>
      <vt:lpstr>Slide 2</vt:lpstr>
      <vt:lpstr>Slide 3</vt:lpstr>
      <vt:lpstr>Slide 4</vt:lpstr>
      <vt:lpstr>Slide 5</vt:lpstr>
      <vt:lpstr>Slide 6</vt:lpstr>
      <vt:lpstr>Slide 7</vt:lpstr>
      <vt:lpstr>a.Nội dung cơ bản của Hiệp định Giơ-ne-vơ</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Sudico Yen bai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Customer</dc:creator>
  <cp:lastModifiedBy>AutoBVT</cp:lastModifiedBy>
  <cp:revision>159</cp:revision>
  <dcterms:created xsi:type="dcterms:W3CDTF">2012-12-29T02:43:04Z</dcterms:created>
  <dcterms:modified xsi:type="dcterms:W3CDTF">2017-02-03T05:22:30Z</dcterms:modified>
</cp:coreProperties>
</file>